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81" r:id="rId6"/>
    <p:sldId id="257" r:id="rId7"/>
    <p:sldId id="278" r:id="rId8"/>
    <p:sldId id="279" r:id="rId9"/>
    <p:sldId id="282" r:id="rId10"/>
    <p:sldId id="277" r:id="rId11"/>
    <p:sldId id="283" r:id="rId12"/>
    <p:sldId id="284" r:id="rId13"/>
    <p:sldId id="280" r:id="rId14"/>
    <p:sldId id="258" r:id="rId15"/>
    <p:sldId id="259" r:id="rId16"/>
    <p:sldId id="260" r:id="rId17"/>
    <p:sldId id="261" r:id="rId18"/>
    <p:sldId id="263" r:id="rId19"/>
    <p:sldId id="262" r:id="rId20"/>
    <p:sldId id="266" r:id="rId21"/>
    <p:sldId id="276" r:id="rId22"/>
    <p:sldId id="265" r:id="rId23"/>
    <p:sldId id="267" r:id="rId24"/>
    <p:sldId id="268" r:id="rId25"/>
    <p:sldId id="270" r:id="rId26"/>
    <p:sldId id="271" r:id="rId27"/>
    <p:sldId id="272" r:id="rId28"/>
    <p:sldId id="273" r:id="rId29"/>
    <p:sldId id="274" r:id="rId30"/>
    <p:sldId id="275" r:id="rId31"/>
    <p:sldId id="269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8BDBF-821E-4223-9F7E-94E7D989CA6B}" v="349" dt="2022-11-25T16:52:37.470"/>
    <p1510:client id="{5670EA33-05C8-83BF-8958-837C836AFB07}" v="62" dt="2023-12-08T11:18:39.188"/>
    <p1510:client id="{6CF0A164-FEC7-4D56-9D9D-BCF1440271DD}" v="164" dt="2023-11-25T10:23:38.764"/>
    <p1510:client id="{77B44FB2-A016-694F-C915-D71701A077EC}" v="2" dt="2023-12-08T11:22:43.402"/>
    <p1510:client id="{D1746EA7-46B4-FA45-6C04-FB91EB87B139}" v="8" dt="2023-11-25T10:28:00.996"/>
    <p1510:client id="{D9354D00-745E-4962-992A-B1012036697F}" v="1" dt="2022-11-25T16:28:36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ubal Libor" userId="S::klubli68@osu.cz::3d18773a-b560-41bf-b722-1d37475b3ceb" providerId="AD" clId="Web-{D1746EA7-46B4-FA45-6C04-FB91EB87B139}"/>
    <pc:docChg chg="modSld sldOrd">
      <pc:chgData name="Klubal Libor" userId="S::klubli68@osu.cz::3d18773a-b560-41bf-b722-1d37475b3ceb" providerId="AD" clId="Web-{D1746EA7-46B4-FA45-6C04-FB91EB87B139}" dt="2023-11-25T10:28:00.996" v="6" actId="1076"/>
      <pc:docMkLst>
        <pc:docMk/>
      </pc:docMkLst>
      <pc:sldChg chg="addSp modSp ord">
        <pc:chgData name="Klubal Libor" userId="S::klubli68@osu.cz::3d18773a-b560-41bf-b722-1d37475b3ceb" providerId="AD" clId="Web-{D1746EA7-46B4-FA45-6C04-FB91EB87B139}" dt="2023-11-25T10:28:00.996" v="6" actId="1076"/>
        <pc:sldMkLst>
          <pc:docMk/>
          <pc:sldMk cId="4172381428" sldId="284"/>
        </pc:sldMkLst>
        <pc:picChg chg="add mod ord">
          <ac:chgData name="Klubal Libor" userId="S::klubli68@osu.cz::3d18773a-b560-41bf-b722-1d37475b3ceb" providerId="AD" clId="Web-{D1746EA7-46B4-FA45-6C04-FB91EB87B139}" dt="2023-11-25T10:28:00.996" v="6" actId="1076"/>
          <ac:picMkLst>
            <pc:docMk/>
            <pc:sldMk cId="4172381428" sldId="284"/>
            <ac:picMk id="3" creationId="{167C3BE0-1D80-E9F0-9287-31663C5AE632}"/>
          </ac:picMkLst>
        </pc:picChg>
      </pc:sldChg>
    </pc:docChg>
  </pc:docChgLst>
  <pc:docChgLst>
    <pc:chgData name="Klubal Libor" userId="S::klubli68@osu.cz::3d18773a-b560-41bf-b722-1d37475b3ceb" providerId="AD" clId="Web-{77B44FB2-A016-694F-C915-D71701A077EC}"/>
    <pc:docChg chg="addSld delSld">
      <pc:chgData name="Klubal Libor" userId="S::klubli68@osu.cz::3d18773a-b560-41bf-b722-1d37475b3ceb" providerId="AD" clId="Web-{77B44FB2-A016-694F-C915-D71701A077EC}" dt="2023-12-08T11:22:43.402" v="1"/>
      <pc:docMkLst>
        <pc:docMk/>
      </pc:docMkLst>
      <pc:sldChg chg="new del">
        <pc:chgData name="Klubal Libor" userId="S::klubli68@osu.cz::3d18773a-b560-41bf-b722-1d37475b3ceb" providerId="AD" clId="Web-{77B44FB2-A016-694F-C915-D71701A077EC}" dt="2023-12-08T11:22:43.402" v="1"/>
        <pc:sldMkLst>
          <pc:docMk/>
          <pc:sldMk cId="2908476536" sldId="286"/>
        </pc:sldMkLst>
      </pc:sldChg>
    </pc:docChg>
  </pc:docChgLst>
  <pc:docChgLst>
    <pc:chgData name="Klubal Libor" userId="S::klubli68@osu.cz::3d18773a-b560-41bf-b722-1d37475b3ceb" providerId="AD" clId="Web-{6CF0A164-FEC7-4D56-9D9D-BCF1440271DD}"/>
    <pc:docChg chg="addSld delSld modSld sldOrd">
      <pc:chgData name="Klubal Libor" userId="S::klubli68@osu.cz::3d18773a-b560-41bf-b722-1d37475b3ceb" providerId="AD" clId="Web-{6CF0A164-FEC7-4D56-9D9D-BCF1440271DD}" dt="2023-11-25T10:23:38.045" v="164" actId="20577"/>
      <pc:docMkLst>
        <pc:docMk/>
      </pc:docMkLst>
      <pc:sldChg chg="delSp modSp mod modClrScheme delDesignElem chgLayout">
        <pc:chgData name="Klubal Libor" userId="S::klubli68@osu.cz::3d18773a-b560-41bf-b722-1d37475b3ceb" providerId="AD" clId="Web-{6CF0A164-FEC7-4D56-9D9D-BCF1440271DD}" dt="2023-11-24T10:20:10.262" v="83" actId="1076"/>
        <pc:sldMkLst>
          <pc:docMk/>
          <pc:sldMk cId="461264977" sldId="256"/>
        </pc:sldMkLst>
        <pc:spChg chg="mod ord">
          <ac:chgData name="Klubal Libor" userId="S::klubli68@osu.cz::3d18773a-b560-41bf-b722-1d37475b3ceb" providerId="AD" clId="Web-{6CF0A164-FEC7-4D56-9D9D-BCF1440271DD}" dt="2023-11-24T10:20:02.543" v="82" actId="1076"/>
          <ac:spMkLst>
            <pc:docMk/>
            <pc:sldMk cId="461264977" sldId="256"/>
            <ac:spMk id="2" creationId="{E3E10B38-4ACA-4B7D-BA11-CC2753A699E9}"/>
          </ac:spMkLst>
        </pc:spChg>
        <pc:spChg chg="del">
          <ac:chgData name="Klubal Libor" userId="S::klubli68@osu.cz::3d18773a-b560-41bf-b722-1d37475b3ceb" providerId="AD" clId="Web-{6CF0A164-FEC7-4D56-9D9D-BCF1440271DD}" dt="2023-11-24T10:19:41.277" v="80"/>
          <ac:spMkLst>
            <pc:docMk/>
            <pc:sldMk cId="461264977" sldId="256"/>
            <ac:spMk id="10" creationId="{5A7802B6-FF37-40CF-A7E2-6F2A0D9A91EF}"/>
          </ac:spMkLst>
        </pc:spChg>
        <pc:spChg chg="mod ord">
          <ac:chgData name="Klubal Libor" userId="S::klubli68@osu.cz::3d18773a-b560-41bf-b722-1d37475b3ceb" providerId="AD" clId="Web-{6CF0A164-FEC7-4D56-9D9D-BCF1440271DD}" dt="2023-11-24T10:20:10.262" v="83" actId="1076"/>
          <ac:spMkLst>
            <pc:docMk/>
            <pc:sldMk cId="461264977" sldId="256"/>
            <ac:spMk id="21" creationId="{7FF13E1A-2C69-46E5-BC06-E6CE74FCC735}"/>
          </ac:spMkLst>
        </pc:spChg>
      </pc:sldChg>
      <pc:sldChg chg="addSp delSp modSp">
        <pc:chgData name="Klubal Libor" userId="S::klubli68@osu.cz::3d18773a-b560-41bf-b722-1d37475b3ceb" providerId="AD" clId="Web-{6CF0A164-FEC7-4D56-9D9D-BCF1440271DD}" dt="2023-11-24T10:29:53.927" v="100" actId="1076"/>
        <pc:sldMkLst>
          <pc:docMk/>
          <pc:sldMk cId="1781369385" sldId="257"/>
        </pc:sldMkLst>
        <pc:spChg chg="mod">
          <ac:chgData name="Klubal Libor" userId="S::klubli68@osu.cz::3d18773a-b560-41bf-b722-1d37475b3ceb" providerId="AD" clId="Web-{6CF0A164-FEC7-4D56-9D9D-BCF1440271DD}" dt="2023-11-24T09:48:51.794" v="9" actId="20577"/>
          <ac:spMkLst>
            <pc:docMk/>
            <pc:sldMk cId="1781369385" sldId="257"/>
            <ac:spMk id="2" creationId="{DD7B646A-91DF-45D2-9BC7-CCB5457D26F2}"/>
          </ac:spMkLst>
        </pc:spChg>
        <pc:spChg chg="del">
          <ac:chgData name="Klubal Libor" userId="S::klubli68@osu.cz::3d18773a-b560-41bf-b722-1d37475b3ceb" providerId="AD" clId="Web-{6CF0A164-FEC7-4D56-9D9D-BCF1440271DD}" dt="2023-11-24T09:48:56.607" v="10"/>
          <ac:spMkLst>
            <pc:docMk/>
            <pc:sldMk cId="1781369385" sldId="257"/>
            <ac:spMk id="3" creationId="{9D8F5ACC-0DF7-479E-AF17-E883819A9CB1}"/>
          </ac:spMkLst>
        </pc:spChg>
        <pc:spChg chg="add del mod">
          <ac:chgData name="Klubal Libor" userId="S::klubli68@osu.cz::3d18773a-b560-41bf-b722-1d37475b3ceb" providerId="AD" clId="Web-{6CF0A164-FEC7-4D56-9D9D-BCF1440271DD}" dt="2023-11-24T09:53:01.945" v="11"/>
          <ac:spMkLst>
            <pc:docMk/>
            <pc:sldMk cId="1781369385" sldId="257"/>
            <ac:spMk id="5" creationId="{B8871008-3D9A-9790-5808-E8A5636C057B}"/>
          </ac:spMkLst>
        </pc:spChg>
        <pc:picChg chg="add mod ord">
          <ac:chgData name="Klubal Libor" userId="S::klubli68@osu.cz::3d18773a-b560-41bf-b722-1d37475b3ceb" providerId="AD" clId="Web-{6CF0A164-FEC7-4D56-9D9D-BCF1440271DD}" dt="2023-11-24T09:55:51.905" v="21" actId="1076"/>
          <ac:picMkLst>
            <pc:docMk/>
            <pc:sldMk cId="1781369385" sldId="257"/>
            <ac:picMk id="6" creationId="{9C2CB19F-89F9-C6FF-71D3-7CC98132C034}"/>
          </ac:picMkLst>
        </pc:picChg>
        <pc:picChg chg="add mod">
          <ac:chgData name="Klubal Libor" userId="S::klubli68@osu.cz::3d18773a-b560-41bf-b722-1d37475b3ceb" providerId="AD" clId="Web-{6CF0A164-FEC7-4D56-9D9D-BCF1440271DD}" dt="2023-11-24T10:29:53.927" v="100" actId="1076"/>
          <ac:picMkLst>
            <pc:docMk/>
            <pc:sldMk cId="1781369385" sldId="257"/>
            <ac:picMk id="8" creationId="{D56E8C73-3B34-8C4C-6750-AB401BB36FFB}"/>
          </ac:picMkLst>
        </pc:picChg>
      </pc:sldChg>
      <pc:sldChg chg="addSp delSp modSp add replId">
        <pc:chgData name="Klubal Libor" userId="S::klubli68@osu.cz::3d18773a-b560-41bf-b722-1d37475b3ceb" providerId="AD" clId="Web-{6CF0A164-FEC7-4D56-9D9D-BCF1440271DD}" dt="2023-11-24T10:12:50.854" v="79" actId="14100"/>
        <pc:sldMkLst>
          <pc:docMk/>
          <pc:sldMk cId="490124213" sldId="277"/>
        </pc:sldMkLst>
        <pc:spChg chg="mod">
          <ac:chgData name="Klubal Libor" userId="S::klubli68@osu.cz::3d18773a-b560-41bf-b722-1d37475b3ceb" providerId="AD" clId="Web-{6CF0A164-FEC7-4D56-9D9D-BCF1440271DD}" dt="2023-11-24T10:12:42.384" v="77" actId="20577"/>
          <ac:spMkLst>
            <pc:docMk/>
            <pc:sldMk cId="490124213" sldId="277"/>
            <ac:spMk id="2" creationId="{DD7B646A-91DF-45D2-9BC7-CCB5457D26F2}"/>
          </ac:spMkLst>
        </pc:spChg>
        <pc:spChg chg="del">
          <ac:chgData name="Klubal Libor" userId="S::klubli68@osu.cz::3d18773a-b560-41bf-b722-1d37475b3ceb" providerId="AD" clId="Web-{6CF0A164-FEC7-4D56-9D9D-BCF1440271DD}" dt="2023-11-24T10:11:55.570" v="54"/>
          <ac:spMkLst>
            <pc:docMk/>
            <pc:sldMk cId="490124213" sldId="277"/>
            <ac:spMk id="3" creationId="{9D8F5ACC-0DF7-479E-AF17-E883819A9CB1}"/>
          </ac:spMkLst>
        </pc:spChg>
        <pc:spChg chg="add del mod">
          <ac:chgData name="Klubal Libor" userId="S::klubli68@osu.cz::3d18773a-b560-41bf-b722-1d37475b3ceb" providerId="AD" clId="Web-{6CF0A164-FEC7-4D56-9D9D-BCF1440271DD}" dt="2023-11-24T10:12:25.540" v="56"/>
          <ac:spMkLst>
            <pc:docMk/>
            <pc:sldMk cId="490124213" sldId="277"/>
            <ac:spMk id="5" creationId="{7AF2026B-063F-6377-3081-836BE9F80D2A}"/>
          </ac:spMkLst>
        </pc:spChg>
        <pc:graphicFrameChg chg="add mod">
          <ac:chgData name="Klubal Libor" userId="S::klubli68@osu.cz::3d18773a-b560-41bf-b722-1d37475b3ceb" providerId="AD" clId="Web-{6CF0A164-FEC7-4D56-9D9D-BCF1440271DD}" dt="2023-11-24T10:12:50.854" v="79" actId="14100"/>
          <ac:graphicFrameMkLst>
            <pc:docMk/>
            <pc:sldMk cId="490124213" sldId="277"/>
            <ac:graphicFrameMk id="6" creationId="{E9125A73-1B5B-B787-6CF0-7DB030CA3E8C}"/>
          </ac:graphicFrameMkLst>
        </pc:graphicFrameChg>
      </pc:sldChg>
      <pc:sldChg chg="addSp delSp modSp add del replId">
        <pc:chgData name="Klubal Libor" userId="S::klubli68@osu.cz::3d18773a-b560-41bf-b722-1d37475b3ceb" providerId="AD" clId="Web-{6CF0A164-FEC7-4D56-9D9D-BCF1440271DD}" dt="2023-11-24T10:31:12.243" v="101"/>
        <pc:sldMkLst>
          <pc:docMk/>
          <pc:sldMk cId="1306420839" sldId="278"/>
        </pc:sldMkLst>
        <pc:spChg chg="mod">
          <ac:chgData name="Klubal Libor" userId="S::klubli68@osu.cz::3d18773a-b560-41bf-b722-1d37475b3ceb" providerId="AD" clId="Web-{6CF0A164-FEC7-4D56-9D9D-BCF1440271DD}" dt="2023-11-24T09:58:57.147" v="32" actId="20577"/>
          <ac:spMkLst>
            <pc:docMk/>
            <pc:sldMk cId="1306420839" sldId="278"/>
            <ac:spMk id="2" creationId="{DD7B646A-91DF-45D2-9BC7-CCB5457D26F2}"/>
          </ac:spMkLst>
        </pc:spChg>
        <pc:spChg chg="add del mod">
          <ac:chgData name="Klubal Libor" userId="S::klubli68@osu.cz::3d18773a-b560-41bf-b722-1d37475b3ceb" providerId="AD" clId="Web-{6CF0A164-FEC7-4D56-9D9D-BCF1440271DD}" dt="2023-11-24T09:59:26.336" v="33"/>
          <ac:spMkLst>
            <pc:docMk/>
            <pc:sldMk cId="1306420839" sldId="278"/>
            <ac:spMk id="4" creationId="{B6382D64-90C8-818F-096E-86E9753B6603}"/>
          </ac:spMkLst>
        </pc:spChg>
        <pc:picChg chg="add mod ord">
          <ac:chgData name="Klubal Libor" userId="S::klubli68@osu.cz::3d18773a-b560-41bf-b722-1d37475b3ceb" providerId="AD" clId="Web-{6CF0A164-FEC7-4D56-9D9D-BCF1440271DD}" dt="2023-11-24T09:59:41.774" v="36" actId="1076"/>
          <ac:picMkLst>
            <pc:docMk/>
            <pc:sldMk cId="1306420839" sldId="278"/>
            <ac:picMk id="5" creationId="{A5A8137D-C693-5A6B-EC7C-346354C73B87}"/>
          </ac:picMkLst>
        </pc:picChg>
        <pc:picChg chg="del mod">
          <ac:chgData name="Klubal Libor" userId="S::klubli68@osu.cz::3d18773a-b560-41bf-b722-1d37475b3ceb" providerId="AD" clId="Web-{6CF0A164-FEC7-4D56-9D9D-BCF1440271DD}" dt="2023-11-24T09:58:50.491" v="28"/>
          <ac:picMkLst>
            <pc:docMk/>
            <pc:sldMk cId="1306420839" sldId="278"/>
            <ac:picMk id="6" creationId="{9C2CB19F-89F9-C6FF-71D3-7CC98132C034}"/>
          </ac:picMkLst>
        </pc:picChg>
        <pc:picChg chg="add">
          <ac:chgData name="Klubal Libor" userId="S::klubli68@osu.cz::3d18773a-b560-41bf-b722-1d37475b3ceb" providerId="AD" clId="Web-{6CF0A164-FEC7-4D56-9D9D-BCF1440271DD}" dt="2023-11-24T10:31:12.243" v="101"/>
          <ac:picMkLst>
            <pc:docMk/>
            <pc:sldMk cId="1306420839" sldId="278"/>
            <ac:picMk id="8" creationId="{462552B4-D7CB-0C24-C983-EF710F5D4A6F}"/>
          </ac:picMkLst>
        </pc:picChg>
      </pc:sldChg>
      <pc:sldChg chg="addSp delSp modSp add del replId">
        <pc:chgData name="Klubal Libor" userId="S::klubli68@osu.cz::3d18773a-b560-41bf-b722-1d37475b3ceb" providerId="AD" clId="Web-{6CF0A164-FEC7-4D56-9D9D-BCF1440271DD}" dt="2023-11-24T10:31:13.930" v="102"/>
        <pc:sldMkLst>
          <pc:docMk/>
          <pc:sldMk cId="948537727" sldId="279"/>
        </pc:sldMkLst>
        <pc:spChg chg="add del mod">
          <ac:chgData name="Klubal Libor" userId="S::klubli68@osu.cz::3d18773a-b560-41bf-b722-1d37475b3ceb" providerId="AD" clId="Web-{6CF0A164-FEC7-4D56-9D9D-BCF1440271DD}" dt="2023-11-24T10:02:55.485" v="48"/>
          <ac:spMkLst>
            <pc:docMk/>
            <pc:sldMk cId="948537727" sldId="279"/>
            <ac:spMk id="4" creationId="{A2A640A3-BF76-1686-5690-15176799D5C1}"/>
          </ac:spMkLst>
        </pc:spChg>
        <pc:picChg chg="del mod">
          <ac:chgData name="Klubal Libor" userId="S::klubli68@osu.cz::3d18773a-b560-41bf-b722-1d37475b3ceb" providerId="AD" clId="Web-{6CF0A164-FEC7-4D56-9D9D-BCF1440271DD}" dt="2023-11-24T10:01:20.091" v="47"/>
          <ac:picMkLst>
            <pc:docMk/>
            <pc:sldMk cId="948537727" sldId="279"/>
            <ac:picMk id="5" creationId="{A5A8137D-C693-5A6B-EC7C-346354C73B87}"/>
          </ac:picMkLst>
        </pc:picChg>
        <pc:picChg chg="add mod ord">
          <ac:chgData name="Klubal Libor" userId="S::klubli68@osu.cz::3d18773a-b560-41bf-b722-1d37475b3ceb" providerId="AD" clId="Web-{6CF0A164-FEC7-4D56-9D9D-BCF1440271DD}" dt="2023-11-24T10:03:53.816" v="52" actId="14100"/>
          <ac:picMkLst>
            <pc:docMk/>
            <pc:sldMk cId="948537727" sldId="279"/>
            <ac:picMk id="6" creationId="{3A7D8E89-C776-EA3A-55C6-950411CDF0AA}"/>
          </ac:picMkLst>
        </pc:picChg>
        <pc:picChg chg="add">
          <ac:chgData name="Klubal Libor" userId="S::klubli68@osu.cz::3d18773a-b560-41bf-b722-1d37475b3ceb" providerId="AD" clId="Web-{6CF0A164-FEC7-4D56-9D9D-BCF1440271DD}" dt="2023-11-24T10:31:13.930" v="102"/>
          <ac:picMkLst>
            <pc:docMk/>
            <pc:sldMk cId="948537727" sldId="279"/>
            <ac:picMk id="8" creationId="{67512E40-7F82-0953-2EB0-7343D7A9E343}"/>
          </ac:picMkLst>
        </pc:picChg>
      </pc:sldChg>
      <pc:sldChg chg="add replId">
        <pc:chgData name="Klubal Libor" userId="S::klubli68@osu.cz::3d18773a-b560-41bf-b722-1d37475b3ceb" providerId="AD" clId="Web-{6CF0A164-FEC7-4D56-9D9D-BCF1440271DD}" dt="2023-11-24T10:11:46.132" v="53"/>
        <pc:sldMkLst>
          <pc:docMk/>
          <pc:sldMk cId="2075981847" sldId="280"/>
        </pc:sldMkLst>
      </pc:sldChg>
      <pc:sldChg chg="addSp delSp modSp new add del">
        <pc:chgData name="Klubal Libor" userId="S::klubli68@osu.cz::3d18773a-b560-41bf-b722-1d37475b3ceb" providerId="AD" clId="Web-{6CF0A164-FEC7-4D56-9D9D-BCF1440271DD}" dt="2023-11-24T11:27:23.454" v="157" actId="1076"/>
        <pc:sldMkLst>
          <pc:docMk/>
          <pc:sldMk cId="3738951244" sldId="281"/>
        </pc:sldMkLst>
        <pc:graphicFrameChg chg="add del">
          <ac:chgData name="Klubal Libor" userId="S::klubli68@osu.cz::3d18773a-b560-41bf-b722-1d37475b3ceb" providerId="AD" clId="Web-{6CF0A164-FEC7-4D56-9D9D-BCF1440271DD}" dt="2023-11-24T11:22:39.943" v="132"/>
          <ac:graphicFrameMkLst>
            <pc:docMk/>
            <pc:sldMk cId="3738951244" sldId="281"/>
            <ac:graphicFrameMk id="5" creationId="{A200E861-87D9-A584-8820-B09A2FF00DEA}"/>
          </ac:graphicFrameMkLst>
        </pc:graphicFrameChg>
        <pc:graphicFrameChg chg="add del mod">
          <ac:chgData name="Klubal Libor" userId="S::klubli68@osu.cz::3d18773a-b560-41bf-b722-1d37475b3ceb" providerId="AD" clId="Web-{6CF0A164-FEC7-4D56-9D9D-BCF1440271DD}" dt="2023-11-24T11:24:30.291" v="137"/>
          <ac:graphicFrameMkLst>
            <pc:docMk/>
            <pc:sldMk cId="3738951244" sldId="281"/>
            <ac:graphicFrameMk id="19" creationId="{A200E861-87D9-A584-8820-B09A2FF00DEA}"/>
          </ac:graphicFrameMkLst>
        </pc:graphicFrameChg>
        <pc:picChg chg="add mod">
          <ac:chgData name="Klubal Libor" userId="S::klubli68@osu.cz::3d18773a-b560-41bf-b722-1d37475b3ceb" providerId="AD" clId="Web-{6CF0A164-FEC7-4D56-9D9D-BCF1440271DD}" dt="2023-11-24T11:27:23.454" v="157" actId="1076"/>
          <ac:picMkLst>
            <pc:docMk/>
            <pc:sldMk cId="3738951244" sldId="281"/>
            <ac:picMk id="2" creationId="{1D2964CD-B45D-3E85-A8EF-280FC2893152}"/>
          </ac:picMkLst>
        </pc:picChg>
        <pc:picChg chg="add mod">
          <ac:chgData name="Klubal Libor" userId="S::klubli68@osu.cz::3d18773a-b560-41bf-b722-1d37475b3ceb" providerId="AD" clId="Web-{6CF0A164-FEC7-4D56-9D9D-BCF1440271DD}" dt="2023-11-24T11:27:04.328" v="154" actId="1076"/>
          <ac:picMkLst>
            <pc:docMk/>
            <pc:sldMk cId="3738951244" sldId="281"/>
            <ac:picMk id="3" creationId="{2E8C346A-857C-9856-8F68-CE215D9F5BD0}"/>
          </ac:picMkLst>
        </pc:picChg>
        <pc:picChg chg="add mod">
          <ac:chgData name="Klubal Libor" userId="S::klubli68@osu.cz::3d18773a-b560-41bf-b722-1d37475b3ceb" providerId="AD" clId="Web-{6CF0A164-FEC7-4D56-9D9D-BCF1440271DD}" dt="2023-11-24T11:27:02.265" v="153" actId="1076"/>
          <ac:picMkLst>
            <pc:docMk/>
            <pc:sldMk cId="3738951244" sldId="281"/>
            <ac:picMk id="4" creationId="{627EEC83-2335-9E22-F100-A688A8EEFDAC}"/>
          </ac:picMkLst>
        </pc:picChg>
        <pc:picChg chg="add mod ord">
          <ac:chgData name="Klubal Libor" userId="S::klubli68@osu.cz::3d18773a-b560-41bf-b722-1d37475b3ceb" providerId="AD" clId="Web-{6CF0A164-FEC7-4D56-9D9D-BCF1440271DD}" dt="2023-11-24T11:27:16.094" v="155" actId="1076"/>
          <ac:picMkLst>
            <pc:docMk/>
            <pc:sldMk cId="3738951244" sldId="281"/>
            <ac:picMk id="85" creationId="{B060B34C-4D58-9751-0D9A-8A355206C9B9}"/>
          </ac:picMkLst>
        </pc:picChg>
      </pc:sldChg>
      <pc:sldChg chg="addSp modSp new">
        <pc:chgData name="Klubal Libor" userId="S::klubli68@osu.cz::3d18773a-b560-41bf-b722-1d37475b3ceb" providerId="AD" clId="Web-{6CF0A164-FEC7-4D56-9D9D-BCF1440271DD}" dt="2023-11-24T11:16:31.522" v="130" actId="1076"/>
        <pc:sldMkLst>
          <pc:docMk/>
          <pc:sldMk cId="2918040051" sldId="282"/>
        </pc:sldMkLst>
        <pc:picChg chg="add mod">
          <ac:chgData name="Klubal Libor" userId="S::klubli68@osu.cz::3d18773a-b560-41bf-b722-1d37475b3ceb" providerId="AD" clId="Web-{6CF0A164-FEC7-4D56-9D9D-BCF1440271DD}" dt="2023-11-24T11:16:31.522" v="129" actId="1076"/>
          <ac:picMkLst>
            <pc:docMk/>
            <pc:sldMk cId="2918040051" sldId="282"/>
            <ac:picMk id="3" creationId="{497C2FBE-2754-F47D-633E-C10844DACDFD}"/>
          </ac:picMkLst>
        </pc:picChg>
        <pc:picChg chg="add mod">
          <ac:chgData name="Klubal Libor" userId="S::klubli68@osu.cz::3d18773a-b560-41bf-b722-1d37475b3ceb" providerId="AD" clId="Web-{6CF0A164-FEC7-4D56-9D9D-BCF1440271DD}" dt="2023-11-24T11:16:31.522" v="130" actId="1076"/>
          <ac:picMkLst>
            <pc:docMk/>
            <pc:sldMk cId="2918040051" sldId="282"/>
            <ac:picMk id="5" creationId="{356B4AED-03C0-C49D-6E37-D2E4B9089CDE}"/>
          </ac:picMkLst>
        </pc:picChg>
      </pc:sldChg>
      <pc:sldChg chg="addSp delSp modSp new add del">
        <pc:chgData name="Klubal Libor" userId="S::klubli68@osu.cz::3d18773a-b560-41bf-b722-1d37475b3ceb" providerId="AD" clId="Web-{6CF0A164-FEC7-4D56-9D9D-BCF1440271DD}" dt="2023-11-24T11:10:13.116" v="119"/>
        <pc:sldMkLst>
          <pc:docMk/>
          <pc:sldMk cId="162306296" sldId="283"/>
        </pc:sldMkLst>
        <pc:picChg chg="add del">
          <ac:chgData name="Klubal Libor" userId="S::klubli68@osu.cz::3d18773a-b560-41bf-b722-1d37475b3ceb" providerId="AD" clId="Web-{6CF0A164-FEC7-4D56-9D9D-BCF1440271DD}" dt="2023-11-24T11:09:53.569" v="114"/>
          <ac:picMkLst>
            <pc:docMk/>
            <pc:sldMk cId="162306296" sldId="283"/>
            <ac:picMk id="2" creationId="{B9420129-4D63-4CCD-0B0F-90928B58A9D2}"/>
          </ac:picMkLst>
        </pc:picChg>
        <pc:picChg chg="add del">
          <ac:chgData name="Klubal Libor" userId="S::klubli68@osu.cz::3d18773a-b560-41bf-b722-1d37475b3ceb" providerId="AD" clId="Web-{6CF0A164-FEC7-4D56-9D9D-BCF1440271DD}" dt="2023-11-24T11:09:53.569" v="114"/>
          <ac:picMkLst>
            <pc:docMk/>
            <pc:sldMk cId="162306296" sldId="283"/>
            <ac:picMk id="3" creationId="{EFB23273-7D86-2BC3-D219-499973F717CD}"/>
          </ac:picMkLst>
        </pc:picChg>
        <pc:picChg chg="add mod">
          <ac:chgData name="Klubal Libor" userId="S::klubli68@osu.cz::3d18773a-b560-41bf-b722-1d37475b3ceb" providerId="AD" clId="Web-{6CF0A164-FEC7-4D56-9D9D-BCF1440271DD}" dt="2023-11-24T11:10:12.601" v="118" actId="1076"/>
          <ac:picMkLst>
            <pc:docMk/>
            <pc:sldMk cId="162306296" sldId="283"/>
            <ac:picMk id="4" creationId="{B9420129-4D63-4CCD-0B0F-90928B58A9D2}"/>
          </ac:picMkLst>
        </pc:picChg>
        <pc:picChg chg="add">
          <ac:chgData name="Klubal Libor" userId="S::klubli68@osu.cz::3d18773a-b560-41bf-b722-1d37475b3ceb" providerId="AD" clId="Web-{6CF0A164-FEC7-4D56-9D9D-BCF1440271DD}" dt="2023-11-24T11:10:04.632" v="115"/>
          <ac:picMkLst>
            <pc:docMk/>
            <pc:sldMk cId="162306296" sldId="283"/>
            <ac:picMk id="5" creationId="{EFB23273-7D86-2BC3-D219-499973F717CD}"/>
          </ac:picMkLst>
        </pc:picChg>
      </pc:sldChg>
      <pc:sldChg chg="addSp delSp modSp new ord">
        <pc:chgData name="Klubal Libor" userId="S::klubli68@osu.cz::3d18773a-b560-41bf-b722-1d37475b3ceb" providerId="AD" clId="Web-{6CF0A164-FEC7-4D56-9D9D-BCF1440271DD}" dt="2023-11-24T11:13:45.328" v="128"/>
        <pc:sldMkLst>
          <pc:docMk/>
          <pc:sldMk cId="3653532443" sldId="283"/>
        </pc:sldMkLst>
        <pc:graphicFrameChg chg="add mod">
          <ac:chgData name="Klubal Libor" userId="S::klubli68@osu.cz::3d18773a-b560-41bf-b722-1d37475b3ceb" providerId="AD" clId="Web-{6CF0A164-FEC7-4D56-9D9D-BCF1440271DD}" dt="2023-11-24T11:13:38.578" v="127" actId="14100"/>
          <ac:graphicFrameMkLst>
            <pc:docMk/>
            <pc:sldMk cId="3653532443" sldId="283"/>
            <ac:graphicFrameMk id="4" creationId="{A200E861-87D9-A584-8820-B09A2FF00DEA}"/>
          </ac:graphicFrameMkLst>
        </pc:graphicFrameChg>
        <pc:picChg chg="add del">
          <ac:chgData name="Klubal Libor" userId="S::klubli68@osu.cz::3d18773a-b560-41bf-b722-1d37475b3ceb" providerId="AD" clId="Web-{6CF0A164-FEC7-4D56-9D9D-BCF1440271DD}" dt="2023-11-24T11:12:37.872" v="123"/>
          <ac:picMkLst>
            <pc:docMk/>
            <pc:sldMk cId="3653532443" sldId="283"/>
            <ac:picMk id="2" creationId="{B9420129-4D63-4CCD-0B0F-90928B58A9D2}"/>
          </ac:picMkLst>
        </pc:picChg>
        <pc:picChg chg="add del">
          <ac:chgData name="Klubal Libor" userId="S::klubli68@osu.cz::3d18773a-b560-41bf-b722-1d37475b3ceb" providerId="AD" clId="Web-{6CF0A164-FEC7-4D56-9D9D-BCF1440271DD}" dt="2023-11-24T11:12:37.872" v="122"/>
          <ac:picMkLst>
            <pc:docMk/>
            <pc:sldMk cId="3653532443" sldId="283"/>
            <ac:picMk id="3" creationId="{EFB23273-7D86-2BC3-D219-499973F717CD}"/>
          </ac:picMkLst>
        </pc:picChg>
      </pc:sldChg>
      <pc:sldChg chg="modSp new">
        <pc:chgData name="Klubal Libor" userId="S::klubli68@osu.cz::3d18773a-b560-41bf-b722-1d37475b3ceb" providerId="AD" clId="Web-{6CF0A164-FEC7-4D56-9D9D-BCF1440271DD}" dt="2023-11-25T10:23:38.045" v="164" actId="20577"/>
        <pc:sldMkLst>
          <pc:docMk/>
          <pc:sldMk cId="4172381428" sldId="284"/>
        </pc:sldMkLst>
        <pc:spChg chg="mod">
          <ac:chgData name="Klubal Libor" userId="S::klubli68@osu.cz::3d18773a-b560-41bf-b722-1d37475b3ceb" providerId="AD" clId="Web-{6CF0A164-FEC7-4D56-9D9D-BCF1440271DD}" dt="2023-11-25T10:23:38.045" v="164" actId="20577"/>
          <ac:spMkLst>
            <pc:docMk/>
            <pc:sldMk cId="4172381428" sldId="284"/>
            <ac:spMk id="2" creationId="{2E660C86-7FA7-F9FC-E19B-D0A3C0B4AC38}"/>
          </ac:spMkLst>
        </pc:spChg>
      </pc:sldChg>
    </pc:docChg>
  </pc:docChgLst>
  <pc:docChgLst>
    <pc:chgData name="Klubal Libor" userId="S::klubli68@osu.cz::3d18773a-b560-41bf-b722-1d37475b3ceb" providerId="AD" clId="Web-{5670EA33-05C8-83BF-8958-837C836AFB07}"/>
    <pc:docChg chg="addSld delSld modSld sldOrd">
      <pc:chgData name="Klubal Libor" userId="S::klubli68@osu.cz::3d18773a-b560-41bf-b722-1d37475b3ceb" providerId="AD" clId="Web-{5670EA33-05C8-83BF-8958-837C836AFB07}" dt="2023-12-08T11:18:39.188" v="64"/>
      <pc:docMkLst>
        <pc:docMk/>
      </pc:docMkLst>
      <pc:sldChg chg="modSp add del">
        <pc:chgData name="Klubal Libor" userId="S::klubli68@osu.cz::3d18773a-b560-41bf-b722-1d37475b3ceb" providerId="AD" clId="Web-{5670EA33-05C8-83BF-8958-837C836AFB07}" dt="2023-12-08T11:18:39.172" v="57"/>
        <pc:sldMkLst>
          <pc:docMk/>
          <pc:sldMk cId="0" sldId="264"/>
        </pc:sldMkLst>
        <pc:spChg chg="mod">
          <ac:chgData name="Klubal Libor" userId="S::klubli68@osu.cz::3d18773a-b560-41bf-b722-1d37475b3ceb" providerId="AD" clId="Web-{5670EA33-05C8-83BF-8958-837C836AFB07}" dt="2023-12-08T11:18:33.391" v="53" actId="14100"/>
          <ac:spMkLst>
            <pc:docMk/>
            <pc:sldMk cId="0" sldId="264"/>
            <ac:spMk id="215" creationId="{00000000-0000-0000-0000-000000000000}"/>
          </ac:spMkLst>
        </pc:spChg>
        <pc:graphicFrameChg chg="mod">
          <ac:chgData name="Klubal Libor" userId="S::klubli68@osu.cz::3d18773a-b560-41bf-b722-1d37475b3ceb" providerId="AD" clId="Web-{5670EA33-05C8-83BF-8958-837C836AFB07}" dt="2023-12-08T11:18:36.641" v="55" actId="14100"/>
          <ac:graphicFrameMkLst>
            <pc:docMk/>
            <pc:sldMk cId="0" sldId="264"/>
            <ac:graphicFrameMk id="214" creationId="{00000000-0000-0000-0000-000000000000}"/>
          </ac:graphicFrameMkLst>
        </pc:graphicFrameChg>
      </pc:sldChg>
      <pc:sldChg chg="delSp modSp new ord">
        <pc:chgData name="Klubal Libor" userId="S::klubli68@osu.cz::3d18773a-b560-41bf-b722-1d37475b3ceb" providerId="AD" clId="Web-{5670EA33-05C8-83BF-8958-837C836AFB07}" dt="2023-12-08T11:16:42.668" v="41"/>
        <pc:sldMkLst>
          <pc:docMk/>
          <pc:sldMk cId="2292083554" sldId="285"/>
        </pc:sldMkLst>
        <pc:spChg chg="mod">
          <ac:chgData name="Klubal Libor" userId="S::klubli68@osu.cz::3d18773a-b560-41bf-b722-1d37475b3ceb" providerId="AD" clId="Web-{5670EA33-05C8-83BF-8958-837C836AFB07}" dt="2023-12-08T11:16:05.823" v="15" actId="20577"/>
          <ac:spMkLst>
            <pc:docMk/>
            <pc:sldMk cId="2292083554" sldId="285"/>
            <ac:spMk id="2" creationId="{B62E9382-714F-4601-D9B9-8768C86605D7}"/>
          </ac:spMkLst>
        </pc:spChg>
        <pc:spChg chg="del mod">
          <ac:chgData name="Klubal Libor" userId="S::klubli68@osu.cz::3d18773a-b560-41bf-b722-1d37475b3ceb" providerId="AD" clId="Web-{5670EA33-05C8-83BF-8958-837C836AFB07}" dt="2023-12-08T11:16:42.668" v="41"/>
          <ac:spMkLst>
            <pc:docMk/>
            <pc:sldMk cId="2292083554" sldId="285"/>
            <ac:spMk id="3" creationId="{CA1190E1-3D96-E386-5C4F-F97202DC5930}"/>
          </ac:spMkLst>
        </pc:spChg>
      </pc:sldChg>
      <pc:sldChg chg="add del">
        <pc:chgData name="Klubal Libor" userId="S::klubli68@osu.cz::3d18773a-b560-41bf-b722-1d37475b3ceb" providerId="AD" clId="Web-{5670EA33-05C8-83BF-8958-837C836AFB07}" dt="2023-12-08T11:18:39.188" v="64"/>
        <pc:sldMkLst>
          <pc:docMk/>
          <pc:sldMk cId="17292025" sldId="286"/>
        </pc:sldMkLst>
      </pc:sldChg>
      <pc:sldChg chg="add del">
        <pc:chgData name="Klubal Libor" userId="S::klubli68@osu.cz::3d18773a-b560-41bf-b722-1d37475b3ceb" providerId="AD" clId="Web-{5670EA33-05C8-83BF-8958-837C836AFB07}" dt="2023-12-08T11:18:39.188" v="63"/>
        <pc:sldMkLst>
          <pc:docMk/>
          <pc:sldMk cId="1650180033" sldId="287"/>
        </pc:sldMkLst>
      </pc:sldChg>
      <pc:sldChg chg="add del">
        <pc:chgData name="Klubal Libor" userId="S::klubli68@osu.cz::3d18773a-b560-41bf-b722-1d37475b3ceb" providerId="AD" clId="Web-{5670EA33-05C8-83BF-8958-837C836AFB07}" dt="2023-12-08T11:18:39.172" v="62"/>
        <pc:sldMkLst>
          <pc:docMk/>
          <pc:sldMk cId="4058036143" sldId="288"/>
        </pc:sldMkLst>
      </pc:sldChg>
      <pc:sldChg chg="add del">
        <pc:chgData name="Klubal Libor" userId="S::klubli68@osu.cz::3d18773a-b560-41bf-b722-1d37475b3ceb" providerId="AD" clId="Web-{5670EA33-05C8-83BF-8958-837C836AFB07}" dt="2023-12-08T11:18:39.172" v="61"/>
        <pc:sldMkLst>
          <pc:docMk/>
          <pc:sldMk cId="933880681" sldId="289"/>
        </pc:sldMkLst>
      </pc:sldChg>
      <pc:sldChg chg="add del">
        <pc:chgData name="Klubal Libor" userId="S::klubli68@osu.cz::3d18773a-b560-41bf-b722-1d37475b3ceb" providerId="AD" clId="Web-{5670EA33-05C8-83BF-8958-837C836AFB07}" dt="2023-12-08T11:18:39.172" v="60"/>
        <pc:sldMkLst>
          <pc:docMk/>
          <pc:sldMk cId="2470870069" sldId="290"/>
        </pc:sldMkLst>
      </pc:sldChg>
      <pc:sldChg chg="add del">
        <pc:chgData name="Klubal Libor" userId="S::klubli68@osu.cz::3d18773a-b560-41bf-b722-1d37475b3ceb" providerId="AD" clId="Web-{5670EA33-05C8-83BF-8958-837C836AFB07}" dt="2023-12-08T11:18:39.172" v="59"/>
        <pc:sldMkLst>
          <pc:docMk/>
          <pc:sldMk cId="615146126" sldId="291"/>
        </pc:sldMkLst>
      </pc:sldChg>
      <pc:sldChg chg="add del">
        <pc:chgData name="Klubal Libor" userId="S::klubli68@osu.cz::3d18773a-b560-41bf-b722-1d37475b3ceb" providerId="AD" clId="Web-{5670EA33-05C8-83BF-8958-837C836AFB07}" dt="2023-12-08T11:18:39.172" v="58"/>
        <pc:sldMkLst>
          <pc:docMk/>
          <pc:sldMk cId="2963683173" sldId="292"/>
        </pc:sldMkLst>
      </pc:sldChg>
      <pc:sldChg chg="add del">
        <pc:chgData name="Klubal Libor" userId="S::klubli68@osu.cz::3d18773a-b560-41bf-b722-1d37475b3ceb" providerId="AD" clId="Web-{5670EA33-05C8-83BF-8958-837C836AFB07}" dt="2023-12-08T11:18:39.172" v="56"/>
        <pc:sldMkLst>
          <pc:docMk/>
          <pc:sldMk cId="786043182" sldId="293"/>
        </pc:sldMkLst>
      </pc:sldChg>
      <pc:sldMasterChg chg="addSldLayout delSldLayout">
        <pc:chgData name="Klubal Libor" userId="S::klubli68@osu.cz::3d18773a-b560-41bf-b722-1d37475b3ceb" providerId="AD" clId="Web-{5670EA33-05C8-83BF-8958-837C836AFB07}" dt="2023-12-08T11:18:39.188" v="64"/>
        <pc:sldMasterMkLst>
          <pc:docMk/>
          <pc:sldMasterMk cId="3990784922" sldId="2147483669"/>
        </pc:sldMasterMkLst>
        <pc:sldLayoutChg chg="add del">
          <pc:chgData name="Klubal Libor" userId="S::klubli68@osu.cz::3d18773a-b560-41bf-b722-1d37475b3ceb" providerId="AD" clId="Web-{5670EA33-05C8-83BF-8958-837C836AFB07}" dt="2023-12-08T11:18:39.188" v="64"/>
          <pc:sldLayoutMkLst>
            <pc:docMk/>
            <pc:sldMasterMk cId="3990784922" sldId="2147483669"/>
            <pc:sldLayoutMk cId="2272435855" sldId="2147483686"/>
          </pc:sldLayoutMkLst>
        </pc:sldLayoutChg>
        <pc:sldLayoutChg chg="add del">
          <pc:chgData name="Klubal Libor" userId="S::klubli68@osu.cz::3d18773a-b560-41bf-b722-1d37475b3ceb" providerId="AD" clId="Web-{5670EA33-05C8-83BF-8958-837C836AFB07}" dt="2023-12-08T11:18:39.188" v="63"/>
          <pc:sldLayoutMkLst>
            <pc:docMk/>
            <pc:sldMasterMk cId="3990784922" sldId="2147483669"/>
            <pc:sldLayoutMk cId="3613286656" sldId="2147483687"/>
          </pc:sldLayoutMkLst>
        </pc:sldLayoutChg>
      </pc:sldMasterChg>
    </pc:docChg>
  </pc:docChgLst>
  <pc:docChgLst>
    <pc:chgData name="Libor Klubal" userId="3d18773a-b560-41bf-b722-1d37475b3ceb" providerId="ADAL" clId="{0468BDBF-821E-4223-9F7E-94E7D989CA6B}"/>
    <pc:docChg chg="undo custSel mod addSld modSld sldOrd">
      <pc:chgData name="Libor Klubal" userId="3d18773a-b560-41bf-b722-1d37475b3ceb" providerId="ADAL" clId="{0468BDBF-821E-4223-9F7E-94E7D989CA6B}" dt="2022-11-25T16:52:37.470" v="347" actId="20577"/>
      <pc:docMkLst>
        <pc:docMk/>
      </pc:docMkLst>
      <pc:sldChg chg="addSp delSp modSp mod setBg">
        <pc:chgData name="Libor Klubal" userId="3d18773a-b560-41bf-b722-1d37475b3ceb" providerId="ADAL" clId="{0468BDBF-821E-4223-9F7E-94E7D989CA6B}" dt="2022-11-25T16:36:41.985" v="107" actId="1076"/>
        <pc:sldMkLst>
          <pc:docMk/>
          <pc:sldMk cId="461264977" sldId="256"/>
        </pc:sldMkLst>
        <pc:spChg chg="mod">
          <ac:chgData name="Libor Klubal" userId="3d18773a-b560-41bf-b722-1d37475b3ceb" providerId="ADAL" clId="{0468BDBF-821E-4223-9F7E-94E7D989CA6B}" dt="2022-11-25T16:31:39.703" v="77" actId="1076"/>
          <ac:spMkLst>
            <pc:docMk/>
            <pc:sldMk cId="461264977" sldId="256"/>
            <ac:spMk id="2" creationId="{E3E10B38-4ACA-4B7D-BA11-CC2753A699E9}"/>
          </ac:spMkLst>
        </pc:spChg>
        <pc:spChg chg="del mod">
          <ac:chgData name="Libor Klubal" userId="3d18773a-b560-41bf-b722-1d37475b3ceb" providerId="ADAL" clId="{0468BDBF-821E-4223-9F7E-94E7D989CA6B}" dt="2022-11-25T16:30:29.003" v="18" actId="478"/>
          <ac:spMkLst>
            <pc:docMk/>
            <pc:sldMk cId="461264977" sldId="256"/>
            <ac:spMk id="3" creationId="{89D21F7C-26CF-410B-B348-6263FCAE9A40}"/>
          </ac:spMkLst>
        </pc:spChg>
        <pc:spChg chg="add">
          <ac:chgData name="Libor Klubal" userId="3d18773a-b560-41bf-b722-1d37475b3ceb" providerId="ADAL" clId="{0468BDBF-821E-4223-9F7E-94E7D989CA6B}" dt="2022-11-25T16:29:03.848" v="3" actId="26606"/>
          <ac:spMkLst>
            <pc:docMk/>
            <pc:sldMk cId="461264977" sldId="256"/>
            <ac:spMk id="10" creationId="{5A7802B6-FF37-40CF-A7E2-6F2A0D9A91EF}"/>
          </ac:spMkLst>
        </pc:spChg>
        <pc:spChg chg="add mod">
          <ac:chgData name="Libor Klubal" userId="3d18773a-b560-41bf-b722-1d37475b3ceb" providerId="ADAL" clId="{0468BDBF-821E-4223-9F7E-94E7D989CA6B}" dt="2022-11-25T16:31:45.760" v="79" actId="1076"/>
          <ac:spMkLst>
            <pc:docMk/>
            <pc:sldMk cId="461264977" sldId="256"/>
            <ac:spMk id="21" creationId="{7FF13E1A-2C69-46E5-BC06-E6CE74FCC735}"/>
          </ac:spMkLst>
        </pc:spChg>
        <pc:picChg chg="add mod">
          <ac:chgData name="Libor Klubal" userId="3d18773a-b560-41bf-b722-1d37475b3ceb" providerId="ADAL" clId="{0468BDBF-821E-4223-9F7E-94E7D989CA6B}" dt="2022-11-25T16:36:41.985" v="107" actId="1076"/>
          <ac:picMkLst>
            <pc:docMk/>
            <pc:sldMk cId="461264977" sldId="256"/>
            <ac:picMk id="5" creationId="{DA297EC4-294D-4EAD-A8BF-082CC2B8F96C}"/>
          </ac:picMkLst>
        </pc:picChg>
        <pc:picChg chg="add del">
          <ac:chgData name="Libor Klubal" userId="3d18773a-b560-41bf-b722-1d37475b3ceb" providerId="ADAL" clId="{0468BDBF-821E-4223-9F7E-94E7D989CA6B}" dt="2022-11-25T16:29:13.895" v="4" actId="478"/>
          <ac:picMkLst>
            <pc:docMk/>
            <pc:sldMk cId="461264977" sldId="256"/>
            <ac:picMk id="7" creationId="{B752A16C-0DF4-81EE-F8BC-498157951ACB}"/>
          </ac:picMkLst>
        </pc:picChg>
        <pc:picChg chg="add mod">
          <ac:chgData name="Libor Klubal" userId="3d18773a-b560-41bf-b722-1d37475b3ceb" providerId="ADAL" clId="{0468BDBF-821E-4223-9F7E-94E7D989CA6B}" dt="2022-11-25T16:31:40.920" v="78" actId="1076"/>
          <ac:picMkLst>
            <pc:docMk/>
            <pc:sldMk cId="461264977" sldId="256"/>
            <ac:picMk id="8" creationId="{7F5D549F-0188-48EA-8BF9-22E1CF216A43}"/>
          </ac:picMkLst>
        </pc:picChg>
        <pc:picChg chg="add mod">
          <ac:chgData name="Libor Klubal" userId="3d18773a-b560-41bf-b722-1d37475b3ceb" providerId="ADAL" clId="{0468BDBF-821E-4223-9F7E-94E7D989CA6B}" dt="2022-11-25T16:31:18.744" v="72" actId="1076"/>
          <ac:picMkLst>
            <pc:docMk/>
            <pc:sldMk cId="461264977" sldId="256"/>
            <ac:picMk id="11" creationId="{DEB1AB9B-717A-428E-93FD-F0CBCB1949D9}"/>
          </ac:picMkLst>
        </pc:picChg>
        <pc:picChg chg="add mod">
          <ac:chgData name="Libor Klubal" userId="3d18773a-b560-41bf-b722-1d37475b3ceb" providerId="ADAL" clId="{0468BDBF-821E-4223-9F7E-94E7D989CA6B}" dt="2022-11-25T16:30:50.536" v="55" actId="14100"/>
          <ac:picMkLst>
            <pc:docMk/>
            <pc:sldMk cId="461264977" sldId="256"/>
            <ac:picMk id="13" creationId="{351C8BDC-4E89-4582-9AB4-2616BC962CCB}"/>
          </ac:picMkLst>
        </pc:picChg>
        <pc:picChg chg="add mod">
          <ac:chgData name="Libor Klubal" userId="3d18773a-b560-41bf-b722-1d37475b3ceb" providerId="ADAL" clId="{0468BDBF-821E-4223-9F7E-94E7D989CA6B}" dt="2022-11-25T16:36:38.576" v="105" actId="1076"/>
          <ac:picMkLst>
            <pc:docMk/>
            <pc:sldMk cId="461264977" sldId="256"/>
            <ac:picMk id="15" creationId="{15059E14-F944-4D7B-B3E5-9DD6C8A6C70F}"/>
          </ac:picMkLst>
        </pc:picChg>
        <pc:picChg chg="add mod">
          <ac:chgData name="Libor Klubal" userId="3d18773a-b560-41bf-b722-1d37475b3ceb" providerId="ADAL" clId="{0468BDBF-821E-4223-9F7E-94E7D989CA6B}" dt="2022-11-25T16:36:37.249" v="104" actId="1076"/>
          <ac:picMkLst>
            <pc:docMk/>
            <pc:sldMk cId="461264977" sldId="256"/>
            <ac:picMk id="17" creationId="{FC457402-EC50-47CF-B937-B2FB44CC8D47}"/>
          </ac:picMkLst>
        </pc:picChg>
        <pc:picChg chg="add mod">
          <ac:chgData name="Libor Klubal" userId="3d18773a-b560-41bf-b722-1d37475b3ceb" providerId="ADAL" clId="{0468BDBF-821E-4223-9F7E-94E7D989CA6B}" dt="2022-11-25T16:36:40.305" v="106" actId="1076"/>
          <ac:picMkLst>
            <pc:docMk/>
            <pc:sldMk cId="461264977" sldId="256"/>
            <ac:picMk id="19" creationId="{5A129D6F-B0D7-4222-B2B6-7AA181086C6D}"/>
          </ac:picMkLst>
        </pc:picChg>
      </pc:sldChg>
      <pc:sldChg chg="modSp">
        <pc:chgData name="Libor Klubal" userId="3d18773a-b560-41bf-b722-1d37475b3ceb" providerId="ADAL" clId="{0468BDBF-821E-4223-9F7E-94E7D989CA6B}" dt="2022-11-25T16:31:59.434" v="84" actId="403"/>
        <pc:sldMkLst>
          <pc:docMk/>
          <pc:sldMk cId="1781369385" sldId="257"/>
        </pc:sldMkLst>
        <pc:spChg chg="mod">
          <ac:chgData name="Libor Klubal" userId="3d18773a-b560-41bf-b722-1d37475b3ceb" providerId="ADAL" clId="{0468BDBF-821E-4223-9F7E-94E7D989CA6B}" dt="2022-11-25T16:31:59.434" v="84" actId="403"/>
          <ac:spMkLst>
            <pc:docMk/>
            <pc:sldMk cId="1781369385" sldId="257"/>
            <ac:spMk id="2" creationId="{DD7B646A-91DF-45D2-9BC7-CCB5457D26F2}"/>
          </ac:spMkLst>
        </pc:spChg>
        <pc:spChg chg="mod">
          <ac:chgData name="Libor Klubal" userId="3d18773a-b560-41bf-b722-1d37475b3ceb" providerId="ADAL" clId="{0468BDBF-821E-4223-9F7E-94E7D989CA6B}" dt="2022-11-25T16:31:55.675" v="82" actId="403"/>
          <ac:spMkLst>
            <pc:docMk/>
            <pc:sldMk cId="1781369385" sldId="257"/>
            <ac:spMk id="3" creationId="{9D8F5ACC-0DF7-479E-AF17-E883819A9CB1}"/>
          </ac:spMkLst>
        </pc:spChg>
      </pc:sldChg>
      <pc:sldChg chg="modSp">
        <pc:chgData name="Libor Klubal" userId="3d18773a-b560-41bf-b722-1d37475b3ceb" providerId="ADAL" clId="{0468BDBF-821E-4223-9F7E-94E7D989CA6B}" dt="2022-11-25T16:32:27.137" v="90" actId="14100"/>
        <pc:sldMkLst>
          <pc:docMk/>
          <pc:sldMk cId="2155843509" sldId="258"/>
        </pc:sldMkLst>
        <pc:spChg chg="mod">
          <ac:chgData name="Libor Klubal" userId="3d18773a-b560-41bf-b722-1d37475b3ceb" providerId="ADAL" clId="{0468BDBF-821E-4223-9F7E-94E7D989CA6B}" dt="2022-11-25T16:32:14.570" v="86" actId="403"/>
          <ac:spMkLst>
            <pc:docMk/>
            <pc:sldMk cId="2155843509" sldId="258"/>
            <ac:spMk id="2" creationId="{845EB374-F7AA-4B07-9DE4-FF926D82D275}"/>
          </ac:spMkLst>
        </pc:spChg>
        <pc:spChg chg="mod">
          <ac:chgData name="Libor Klubal" userId="3d18773a-b560-41bf-b722-1d37475b3ceb" providerId="ADAL" clId="{0468BDBF-821E-4223-9F7E-94E7D989CA6B}" dt="2022-11-25T16:32:27.137" v="90" actId="14100"/>
          <ac:spMkLst>
            <pc:docMk/>
            <pc:sldMk cId="2155843509" sldId="258"/>
            <ac:spMk id="3" creationId="{9E02B29C-162E-4B0A-9C2C-78A4737361BF}"/>
          </ac:spMkLst>
        </pc:spChg>
      </pc:sldChg>
      <pc:sldChg chg="modSp">
        <pc:chgData name="Libor Klubal" userId="3d18773a-b560-41bf-b722-1d37475b3ceb" providerId="ADAL" clId="{0468BDBF-821E-4223-9F7E-94E7D989CA6B}" dt="2022-11-25T16:32:35.676" v="94" actId="403"/>
        <pc:sldMkLst>
          <pc:docMk/>
          <pc:sldMk cId="1648113634" sldId="259"/>
        </pc:sldMkLst>
        <pc:spChg chg="mod">
          <ac:chgData name="Libor Klubal" userId="3d18773a-b560-41bf-b722-1d37475b3ceb" providerId="ADAL" clId="{0468BDBF-821E-4223-9F7E-94E7D989CA6B}" dt="2022-11-25T16:32:31.962" v="92" actId="403"/>
          <ac:spMkLst>
            <pc:docMk/>
            <pc:sldMk cId="1648113634" sldId="259"/>
            <ac:spMk id="2" creationId="{E544311B-D8DF-458F-A56D-93EDEDD45A66}"/>
          </ac:spMkLst>
        </pc:spChg>
        <pc:spChg chg="mod">
          <ac:chgData name="Libor Klubal" userId="3d18773a-b560-41bf-b722-1d37475b3ceb" providerId="ADAL" clId="{0468BDBF-821E-4223-9F7E-94E7D989CA6B}" dt="2022-11-25T16:32:35.676" v="94" actId="403"/>
          <ac:spMkLst>
            <pc:docMk/>
            <pc:sldMk cId="1648113634" sldId="259"/>
            <ac:spMk id="3" creationId="{290A0499-6B25-47BB-BE4A-750DB320F395}"/>
          </ac:spMkLst>
        </pc:spChg>
      </pc:sldChg>
      <pc:sldChg chg="modSp">
        <pc:chgData name="Libor Klubal" userId="3d18773a-b560-41bf-b722-1d37475b3ceb" providerId="ADAL" clId="{0468BDBF-821E-4223-9F7E-94E7D989CA6B}" dt="2022-11-25T16:32:46.854" v="103" actId="27636"/>
        <pc:sldMkLst>
          <pc:docMk/>
          <pc:sldMk cId="2623635957" sldId="260"/>
        </pc:sldMkLst>
        <pc:spChg chg="mod">
          <ac:chgData name="Libor Klubal" userId="3d18773a-b560-41bf-b722-1d37475b3ceb" providerId="ADAL" clId="{0468BDBF-821E-4223-9F7E-94E7D989CA6B}" dt="2022-11-25T16:32:39.514" v="96" actId="403"/>
          <ac:spMkLst>
            <pc:docMk/>
            <pc:sldMk cId="2623635957" sldId="260"/>
            <ac:spMk id="2" creationId="{6D5AE354-D807-4660-90C4-46FE1FE43774}"/>
          </ac:spMkLst>
        </pc:spChg>
        <pc:spChg chg="mod">
          <ac:chgData name="Libor Klubal" userId="3d18773a-b560-41bf-b722-1d37475b3ceb" providerId="ADAL" clId="{0468BDBF-821E-4223-9F7E-94E7D989CA6B}" dt="2022-11-25T16:32:46.854" v="103" actId="27636"/>
          <ac:spMkLst>
            <pc:docMk/>
            <pc:sldMk cId="2623635957" sldId="260"/>
            <ac:spMk id="3" creationId="{3A0A267E-7A94-4EEC-9303-7ADA106BD2A8}"/>
          </ac:spMkLst>
        </pc:spChg>
      </pc:sldChg>
      <pc:sldChg chg="addSp delSp modSp add mod ord setBg delDesignElem">
        <pc:chgData name="Libor Klubal" userId="3d18773a-b560-41bf-b722-1d37475b3ceb" providerId="ADAL" clId="{0468BDBF-821E-4223-9F7E-94E7D989CA6B}" dt="2022-11-25T16:40:29.816" v="167"/>
        <pc:sldMkLst>
          <pc:docMk/>
          <pc:sldMk cId="547015386" sldId="263"/>
        </pc:sldMkLst>
        <pc:spChg chg="del mod">
          <ac:chgData name="Libor Klubal" userId="3d18773a-b560-41bf-b722-1d37475b3ceb" providerId="ADAL" clId="{0468BDBF-821E-4223-9F7E-94E7D989CA6B}" dt="2022-11-25T16:39:09.283" v="155" actId="478"/>
          <ac:spMkLst>
            <pc:docMk/>
            <pc:sldMk cId="547015386" sldId="263"/>
            <ac:spMk id="2" creationId="{E3E10B38-4ACA-4B7D-BA11-CC2753A699E9}"/>
          </ac:spMkLst>
        </pc:spChg>
        <pc:spChg chg="add del mod">
          <ac:chgData name="Libor Klubal" userId="3d18773a-b560-41bf-b722-1d37475b3ceb" providerId="ADAL" clId="{0468BDBF-821E-4223-9F7E-94E7D989CA6B}" dt="2022-11-25T16:39:13.638" v="156" actId="478"/>
          <ac:spMkLst>
            <pc:docMk/>
            <pc:sldMk cId="547015386" sldId="263"/>
            <ac:spMk id="7" creationId="{3AB26E30-50B2-4EB6-A3BC-AC4041CCD02E}"/>
          </ac:spMkLst>
        </pc:spChg>
        <pc:spChg chg="del">
          <ac:chgData name="Libor Klubal" userId="3d18773a-b560-41bf-b722-1d37475b3ceb" providerId="ADAL" clId="{0468BDBF-821E-4223-9F7E-94E7D989CA6B}" dt="2022-11-25T16:36:59.690" v="109"/>
          <ac:spMkLst>
            <pc:docMk/>
            <pc:sldMk cId="547015386" sldId="263"/>
            <ac:spMk id="10" creationId="{5A7802B6-FF37-40CF-A7E2-6F2A0D9A91EF}"/>
          </ac:spMkLst>
        </pc:spChg>
        <pc:spChg chg="del mod">
          <ac:chgData name="Libor Klubal" userId="3d18773a-b560-41bf-b722-1d37475b3ceb" providerId="ADAL" clId="{0468BDBF-821E-4223-9F7E-94E7D989CA6B}" dt="2022-11-25T16:37:23.815" v="122" actId="478"/>
          <ac:spMkLst>
            <pc:docMk/>
            <pc:sldMk cId="547015386" sldId="263"/>
            <ac:spMk id="21" creationId="{7FF13E1A-2C69-46E5-BC06-E6CE74FCC735}"/>
          </ac:spMkLst>
        </pc:spChg>
        <pc:picChg chg="add mod">
          <ac:chgData name="Libor Klubal" userId="3d18773a-b560-41bf-b722-1d37475b3ceb" providerId="ADAL" clId="{0468BDBF-821E-4223-9F7E-94E7D989CA6B}" dt="2022-11-25T16:40:01.352" v="166" actId="1076"/>
          <ac:picMkLst>
            <pc:docMk/>
            <pc:sldMk cId="547015386" sldId="263"/>
            <ac:picMk id="4" creationId="{075093D1-C902-4348-84D5-4CC8364E3DD9}"/>
          </ac:picMkLst>
        </pc:picChg>
        <pc:picChg chg="del">
          <ac:chgData name="Libor Klubal" userId="3d18773a-b560-41bf-b722-1d37475b3ceb" providerId="ADAL" clId="{0468BDBF-821E-4223-9F7E-94E7D989CA6B}" dt="2022-11-25T16:37:05.538" v="113" actId="478"/>
          <ac:picMkLst>
            <pc:docMk/>
            <pc:sldMk cId="547015386" sldId="263"/>
            <ac:picMk id="5" creationId="{DA297EC4-294D-4EAD-A8BF-082CC2B8F96C}"/>
          </ac:picMkLst>
        </pc:picChg>
        <pc:picChg chg="del">
          <ac:chgData name="Libor Klubal" userId="3d18773a-b560-41bf-b722-1d37475b3ceb" providerId="ADAL" clId="{0468BDBF-821E-4223-9F7E-94E7D989CA6B}" dt="2022-11-25T16:37:08.048" v="114" actId="478"/>
          <ac:picMkLst>
            <pc:docMk/>
            <pc:sldMk cId="547015386" sldId="263"/>
            <ac:picMk id="8" creationId="{7F5D549F-0188-48EA-8BF9-22E1CF216A43}"/>
          </ac:picMkLst>
        </pc:picChg>
        <pc:picChg chg="mod ord">
          <ac:chgData name="Libor Klubal" userId="3d18773a-b560-41bf-b722-1d37475b3ceb" providerId="ADAL" clId="{0468BDBF-821E-4223-9F7E-94E7D989CA6B}" dt="2022-11-25T16:39:56.543" v="164" actId="1076"/>
          <ac:picMkLst>
            <pc:docMk/>
            <pc:sldMk cId="547015386" sldId="263"/>
            <ac:picMk id="11" creationId="{DEB1AB9B-717A-428E-93FD-F0CBCB1949D9}"/>
          </ac:picMkLst>
        </pc:picChg>
        <pc:picChg chg="mod ord">
          <ac:chgData name="Libor Klubal" userId="3d18773a-b560-41bf-b722-1d37475b3ceb" providerId="ADAL" clId="{0468BDBF-821E-4223-9F7E-94E7D989CA6B}" dt="2022-11-25T16:39:45.336" v="161" actId="26606"/>
          <ac:picMkLst>
            <pc:docMk/>
            <pc:sldMk cId="547015386" sldId="263"/>
            <ac:picMk id="13" creationId="{351C8BDC-4E89-4582-9AB4-2616BC962CCB}"/>
          </ac:picMkLst>
        </pc:picChg>
        <pc:picChg chg="del">
          <ac:chgData name="Libor Klubal" userId="3d18773a-b560-41bf-b722-1d37475b3ceb" providerId="ADAL" clId="{0468BDBF-821E-4223-9F7E-94E7D989CA6B}" dt="2022-11-25T16:37:04.329" v="111" actId="478"/>
          <ac:picMkLst>
            <pc:docMk/>
            <pc:sldMk cId="547015386" sldId="263"/>
            <ac:picMk id="15" creationId="{15059E14-F944-4D7B-B3E5-9DD6C8A6C70F}"/>
          </ac:picMkLst>
        </pc:picChg>
        <pc:picChg chg="del">
          <ac:chgData name="Libor Klubal" userId="3d18773a-b560-41bf-b722-1d37475b3ceb" providerId="ADAL" clId="{0468BDBF-821E-4223-9F7E-94E7D989CA6B}" dt="2022-11-25T16:37:03.563" v="110" actId="478"/>
          <ac:picMkLst>
            <pc:docMk/>
            <pc:sldMk cId="547015386" sldId="263"/>
            <ac:picMk id="17" creationId="{FC457402-EC50-47CF-B937-B2FB44CC8D47}"/>
          </ac:picMkLst>
        </pc:picChg>
        <pc:picChg chg="del">
          <ac:chgData name="Libor Klubal" userId="3d18773a-b560-41bf-b722-1d37475b3ceb" providerId="ADAL" clId="{0468BDBF-821E-4223-9F7E-94E7D989CA6B}" dt="2022-11-25T16:37:04.947" v="112" actId="478"/>
          <ac:picMkLst>
            <pc:docMk/>
            <pc:sldMk cId="547015386" sldId="263"/>
            <ac:picMk id="19" creationId="{5A129D6F-B0D7-4222-B2B6-7AA181086C6D}"/>
          </ac:picMkLst>
        </pc:picChg>
        <pc:cxnChg chg="add">
          <ac:chgData name="Libor Klubal" userId="3d18773a-b560-41bf-b722-1d37475b3ceb" providerId="ADAL" clId="{0468BDBF-821E-4223-9F7E-94E7D989CA6B}" dt="2022-11-25T16:39:45.336" v="161" actId="26606"/>
          <ac:cxnSpMkLst>
            <pc:docMk/>
            <pc:sldMk cId="547015386" sldId="263"/>
            <ac:cxnSpMk id="18" creationId="{D4BDCD00-BA97-40D8-93CD-0A9CA931BE17}"/>
          </ac:cxnSpMkLst>
        </pc:cxnChg>
        <pc:cxnChg chg="add">
          <ac:chgData name="Libor Klubal" userId="3d18773a-b560-41bf-b722-1d37475b3ceb" providerId="ADAL" clId="{0468BDBF-821E-4223-9F7E-94E7D989CA6B}" dt="2022-11-25T16:39:45.336" v="161" actId="26606"/>
          <ac:cxnSpMkLst>
            <pc:docMk/>
            <pc:sldMk cId="547015386" sldId="263"/>
            <ac:cxnSpMk id="20" creationId="{2D631E40-F51C-4828-B23B-DF903513296E}"/>
          </ac:cxnSpMkLst>
        </pc:cxnChg>
      </pc:sldChg>
      <pc:sldChg chg="modSp add">
        <pc:chgData name="Libor Klubal" userId="3d18773a-b560-41bf-b722-1d37475b3ceb" providerId="ADAL" clId="{0468BDBF-821E-4223-9F7E-94E7D989CA6B}" dt="2022-11-25T16:49:49.781" v="279" actId="27636"/>
        <pc:sldMkLst>
          <pc:docMk/>
          <pc:sldMk cId="3642264057" sldId="265"/>
        </pc:sldMkLst>
        <pc:spChg chg="mod">
          <ac:chgData name="Libor Klubal" userId="3d18773a-b560-41bf-b722-1d37475b3ceb" providerId="ADAL" clId="{0468BDBF-821E-4223-9F7E-94E7D989CA6B}" dt="2022-11-25T16:49:49.781" v="279" actId="27636"/>
          <ac:spMkLst>
            <pc:docMk/>
            <pc:sldMk cId="3642264057" sldId="265"/>
            <ac:spMk id="8" creationId="{EEDBB92D-ED6C-724A-BE8C-27DFEDA91CA3}"/>
          </ac:spMkLst>
        </pc:spChg>
      </pc:sldChg>
      <pc:sldChg chg="delSp modSp add ord">
        <pc:chgData name="Libor Klubal" userId="3d18773a-b560-41bf-b722-1d37475b3ceb" providerId="ADAL" clId="{0468BDBF-821E-4223-9F7E-94E7D989CA6B}" dt="2022-11-25T16:50:09.322" v="285" actId="1076"/>
        <pc:sldMkLst>
          <pc:docMk/>
          <pc:sldMk cId="2294474274" sldId="266"/>
        </pc:sldMkLst>
        <pc:spChg chg="del">
          <ac:chgData name="Libor Klubal" userId="3d18773a-b560-41bf-b722-1d37475b3ceb" providerId="ADAL" clId="{0468BDBF-821E-4223-9F7E-94E7D989CA6B}" dt="2022-11-25T16:50:02.805" v="282" actId="478"/>
          <ac:spMkLst>
            <pc:docMk/>
            <pc:sldMk cId="2294474274" sldId="266"/>
            <ac:spMk id="8" creationId="{EEDBB92D-ED6C-724A-BE8C-27DFEDA91CA3}"/>
          </ac:spMkLst>
        </pc:spChg>
        <pc:picChg chg="mod">
          <ac:chgData name="Libor Klubal" userId="3d18773a-b560-41bf-b722-1d37475b3ceb" providerId="ADAL" clId="{0468BDBF-821E-4223-9F7E-94E7D989CA6B}" dt="2022-11-25T16:50:09.322" v="285" actId="1076"/>
          <ac:picMkLst>
            <pc:docMk/>
            <pc:sldMk cId="2294474274" sldId="266"/>
            <ac:picMk id="7" creationId="{02ABA8F6-A516-0541-8ECC-B0AF8E286315}"/>
          </ac:picMkLst>
        </pc:picChg>
      </pc:sldChg>
      <pc:sldChg chg="add">
        <pc:chgData name="Libor Klubal" userId="3d18773a-b560-41bf-b722-1d37475b3ceb" providerId="ADAL" clId="{0468BDBF-821E-4223-9F7E-94E7D989CA6B}" dt="2022-11-25T16:43:33.767" v="168"/>
        <pc:sldMkLst>
          <pc:docMk/>
          <pc:sldMk cId="2345336287" sldId="267"/>
        </pc:sldMkLst>
      </pc:sldChg>
      <pc:sldChg chg="modSp add">
        <pc:chgData name="Libor Klubal" userId="3d18773a-b560-41bf-b722-1d37475b3ceb" providerId="ADAL" clId="{0468BDBF-821E-4223-9F7E-94E7D989CA6B}" dt="2022-11-25T16:50:32.634" v="315" actId="20577"/>
        <pc:sldMkLst>
          <pc:docMk/>
          <pc:sldMk cId="4286971247" sldId="268"/>
        </pc:sldMkLst>
        <pc:spChg chg="mod">
          <ac:chgData name="Libor Klubal" userId="3d18773a-b560-41bf-b722-1d37475b3ceb" providerId="ADAL" clId="{0468BDBF-821E-4223-9F7E-94E7D989CA6B}" dt="2022-11-25T16:50:32.634" v="315" actId="20577"/>
          <ac:spMkLst>
            <pc:docMk/>
            <pc:sldMk cId="4286971247" sldId="268"/>
            <ac:spMk id="17" creationId="{F12EDD27-FC1F-934A-A088-7E41A8C2DF07}"/>
          </ac:spMkLst>
        </pc:spChg>
      </pc:sldChg>
      <pc:sldChg chg="add">
        <pc:chgData name="Libor Klubal" userId="3d18773a-b560-41bf-b722-1d37475b3ceb" providerId="ADAL" clId="{0468BDBF-821E-4223-9F7E-94E7D989CA6B}" dt="2022-11-25T16:43:33.767" v="168"/>
        <pc:sldMkLst>
          <pc:docMk/>
          <pc:sldMk cId="1721319707" sldId="269"/>
        </pc:sldMkLst>
      </pc:sldChg>
      <pc:sldChg chg="addSp modSp add">
        <pc:chgData name="Libor Klubal" userId="3d18773a-b560-41bf-b722-1d37475b3ceb" providerId="ADAL" clId="{0468BDBF-821E-4223-9F7E-94E7D989CA6B}" dt="2022-11-25T16:52:10.338" v="323" actId="1076"/>
        <pc:sldMkLst>
          <pc:docMk/>
          <pc:sldMk cId="4033875899" sldId="270"/>
        </pc:sldMkLst>
        <pc:spChg chg="add mod">
          <ac:chgData name="Libor Klubal" userId="3d18773a-b560-41bf-b722-1d37475b3ceb" providerId="ADAL" clId="{0468BDBF-821E-4223-9F7E-94E7D989CA6B}" dt="2022-11-25T16:52:06.999" v="321" actId="1076"/>
          <ac:spMkLst>
            <pc:docMk/>
            <pc:sldMk cId="4033875899" sldId="270"/>
            <ac:spMk id="2" creationId="{8EA2D599-2E98-4722-B50F-DBF32E9F90EC}"/>
          </ac:spMkLst>
        </pc:spChg>
        <pc:spChg chg="add mod">
          <ac:chgData name="Libor Klubal" userId="3d18773a-b560-41bf-b722-1d37475b3ceb" providerId="ADAL" clId="{0468BDBF-821E-4223-9F7E-94E7D989CA6B}" dt="2022-11-25T16:52:10.338" v="323" actId="1076"/>
          <ac:spMkLst>
            <pc:docMk/>
            <pc:sldMk cId="4033875899" sldId="270"/>
            <ac:spMk id="21" creationId="{F1064BAA-8723-4767-94DF-686B4035A371}"/>
          </ac:spMkLst>
        </pc:spChg>
        <pc:picChg chg="mod">
          <ac:chgData name="Libor Klubal" userId="3d18773a-b560-41bf-b722-1d37475b3ceb" providerId="ADAL" clId="{0468BDBF-821E-4223-9F7E-94E7D989CA6B}" dt="2022-11-25T16:51:44.368" v="319"/>
          <ac:picMkLst>
            <pc:docMk/>
            <pc:sldMk cId="4033875899" sldId="270"/>
            <ac:picMk id="1042" creationId="{ED6544DA-0FFC-42A1-8B60-6901A2322C03}"/>
          </ac:picMkLst>
        </pc:picChg>
      </pc:sldChg>
      <pc:sldChg chg="modSp add">
        <pc:chgData name="Libor Klubal" userId="3d18773a-b560-41bf-b722-1d37475b3ceb" providerId="ADAL" clId="{0468BDBF-821E-4223-9F7E-94E7D989CA6B}" dt="2022-11-25T16:52:31.464" v="334" actId="20577"/>
        <pc:sldMkLst>
          <pc:docMk/>
          <pc:sldMk cId="1871041506" sldId="271"/>
        </pc:sldMkLst>
        <pc:spChg chg="mod">
          <ac:chgData name="Libor Klubal" userId="3d18773a-b560-41bf-b722-1d37475b3ceb" providerId="ADAL" clId="{0468BDBF-821E-4223-9F7E-94E7D989CA6B}" dt="2022-11-25T16:52:31.464" v="334" actId="20577"/>
          <ac:spMkLst>
            <pc:docMk/>
            <pc:sldMk cId="1871041506" sldId="271"/>
            <ac:spMk id="17" creationId="{F12EDD27-FC1F-934A-A088-7E41A8C2DF07}"/>
          </ac:spMkLst>
        </pc:spChg>
      </pc:sldChg>
      <pc:sldChg chg="add">
        <pc:chgData name="Libor Klubal" userId="3d18773a-b560-41bf-b722-1d37475b3ceb" providerId="ADAL" clId="{0468BDBF-821E-4223-9F7E-94E7D989CA6B}" dt="2022-11-25T16:43:33.767" v="168"/>
        <pc:sldMkLst>
          <pc:docMk/>
          <pc:sldMk cId="2685727907" sldId="272"/>
        </pc:sldMkLst>
      </pc:sldChg>
      <pc:sldChg chg="add">
        <pc:chgData name="Libor Klubal" userId="3d18773a-b560-41bf-b722-1d37475b3ceb" providerId="ADAL" clId="{0468BDBF-821E-4223-9F7E-94E7D989CA6B}" dt="2022-11-25T16:43:33.767" v="168"/>
        <pc:sldMkLst>
          <pc:docMk/>
          <pc:sldMk cId="1816872209" sldId="273"/>
        </pc:sldMkLst>
      </pc:sldChg>
      <pc:sldChg chg="modSp add">
        <pc:chgData name="Libor Klubal" userId="3d18773a-b560-41bf-b722-1d37475b3ceb" providerId="ADAL" clId="{0468BDBF-821E-4223-9F7E-94E7D989CA6B}" dt="2022-11-25T16:52:37.470" v="347" actId="20577"/>
        <pc:sldMkLst>
          <pc:docMk/>
          <pc:sldMk cId="178161383" sldId="274"/>
        </pc:sldMkLst>
        <pc:spChg chg="mod">
          <ac:chgData name="Libor Klubal" userId="3d18773a-b560-41bf-b722-1d37475b3ceb" providerId="ADAL" clId="{0468BDBF-821E-4223-9F7E-94E7D989CA6B}" dt="2022-11-25T16:52:37.470" v="347" actId="20577"/>
          <ac:spMkLst>
            <pc:docMk/>
            <pc:sldMk cId="178161383" sldId="274"/>
            <ac:spMk id="17" creationId="{F12EDD27-FC1F-934A-A088-7E41A8C2DF07}"/>
          </ac:spMkLst>
        </pc:spChg>
      </pc:sldChg>
      <pc:sldChg chg="add">
        <pc:chgData name="Libor Klubal" userId="3d18773a-b560-41bf-b722-1d37475b3ceb" providerId="ADAL" clId="{0468BDBF-821E-4223-9F7E-94E7D989CA6B}" dt="2022-11-25T16:43:33.767" v="168"/>
        <pc:sldMkLst>
          <pc:docMk/>
          <pc:sldMk cId="1557811621" sldId="275"/>
        </pc:sldMkLst>
      </pc:sldChg>
      <pc:sldChg chg="add">
        <pc:chgData name="Libor Klubal" userId="3d18773a-b560-41bf-b722-1d37475b3ceb" providerId="ADAL" clId="{0468BDBF-821E-4223-9F7E-94E7D989CA6B}" dt="2022-11-25T16:49:59.753" v="281"/>
        <pc:sldMkLst>
          <pc:docMk/>
          <pc:sldMk cId="2199508646" sldId="27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1AB95-6A0D-4B1F-804E-32EC4AA1076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69D146D-C5AB-49A9-A5C3-5B8CB21F3FF0}">
      <dgm:prSet/>
      <dgm:spPr/>
      <dgm:t>
        <a:bodyPr anchor="ctr"/>
        <a:lstStyle/>
        <a:p>
          <a:pPr>
            <a:defRPr cap="all"/>
          </a:pPr>
          <a:r>
            <a:rPr lang="cs-CZ" dirty="0"/>
            <a:t>informační a datová gramotnost</a:t>
          </a:r>
          <a:endParaRPr lang="en-US" dirty="0"/>
        </a:p>
      </dgm:t>
    </dgm:pt>
    <dgm:pt modelId="{FD2AEF62-5D77-4048-8FA3-B838269F8A97}" type="parTrans" cxnId="{93BABD95-0F0B-45D1-B794-9D02C63AF393}">
      <dgm:prSet/>
      <dgm:spPr/>
      <dgm:t>
        <a:bodyPr/>
        <a:lstStyle/>
        <a:p>
          <a:endParaRPr lang="en-US"/>
        </a:p>
      </dgm:t>
    </dgm:pt>
    <dgm:pt modelId="{B16948A8-ED4B-4EE1-BD80-39DB29E2BB52}" type="sibTrans" cxnId="{93BABD95-0F0B-45D1-B794-9D02C63AF39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59D4327-5B8E-43D6-9CC9-D1647E16886E}">
      <dgm:prSet/>
      <dgm:spPr/>
      <dgm:t>
        <a:bodyPr anchor="ctr"/>
        <a:lstStyle/>
        <a:p>
          <a:pPr>
            <a:defRPr cap="all"/>
          </a:pPr>
          <a:r>
            <a:rPr lang="cs-CZ" dirty="0"/>
            <a:t>komunikace a kolaborace</a:t>
          </a:r>
          <a:endParaRPr lang="en-US" dirty="0"/>
        </a:p>
      </dgm:t>
    </dgm:pt>
    <dgm:pt modelId="{8AD7D36A-6124-4B11-8C99-9AE60BEFB33E}" type="parTrans" cxnId="{78BAE555-BCED-4E9F-BF6C-EEA4C294908E}">
      <dgm:prSet/>
      <dgm:spPr/>
      <dgm:t>
        <a:bodyPr/>
        <a:lstStyle/>
        <a:p>
          <a:endParaRPr lang="en-US"/>
        </a:p>
      </dgm:t>
    </dgm:pt>
    <dgm:pt modelId="{783B83BB-7A3D-42D9-9114-0CCA19B40056}" type="sibTrans" cxnId="{78BAE555-BCED-4E9F-BF6C-EEA4C294908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DCC6647-4764-40FF-8BD8-984F8F8528A0}">
      <dgm:prSet/>
      <dgm:spPr/>
      <dgm:t>
        <a:bodyPr anchor="ctr"/>
        <a:lstStyle/>
        <a:p>
          <a:pPr>
            <a:defRPr cap="all"/>
          </a:pPr>
          <a:r>
            <a:rPr lang="cs-CZ" dirty="0"/>
            <a:t>tvorba digitálního obsahu</a:t>
          </a:r>
          <a:endParaRPr lang="en-US" dirty="0"/>
        </a:p>
      </dgm:t>
    </dgm:pt>
    <dgm:pt modelId="{91C867E6-9B5F-4773-961E-DB607C5CC4A8}" type="parTrans" cxnId="{E0099B46-FB64-4DB3-B62D-982D19E099F3}">
      <dgm:prSet/>
      <dgm:spPr/>
      <dgm:t>
        <a:bodyPr/>
        <a:lstStyle/>
        <a:p>
          <a:endParaRPr lang="en-US"/>
        </a:p>
      </dgm:t>
    </dgm:pt>
    <dgm:pt modelId="{4EAD890F-AA66-4F62-91B5-6C2EA5231140}" type="sibTrans" cxnId="{E0099B46-FB64-4DB3-B62D-982D19E099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30EC21-0C9F-4057-9C12-E321617507A0}">
      <dgm:prSet/>
      <dgm:spPr/>
      <dgm:t>
        <a:bodyPr anchor="ctr"/>
        <a:lstStyle/>
        <a:p>
          <a:pPr>
            <a:defRPr cap="all"/>
          </a:pPr>
          <a:r>
            <a:rPr lang="cs-CZ" dirty="0"/>
            <a:t>bezpečnost</a:t>
          </a:r>
          <a:endParaRPr lang="en-US" dirty="0"/>
        </a:p>
      </dgm:t>
    </dgm:pt>
    <dgm:pt modelId="{D354F205-142D-4790-A8ED-DBB278032B7E}" type="parTrans" cxnId="{44639F26-CB39-4808-A0D3-5813796C1B46}">
      <dgm:prSet/>
      <dgm:spPr/>
      <dgm:t>
        <a:bodyPr/>
        <a:lstStyle/>
        <a:p>
          <a:endParaRPr lang="en-US"/>
        </a:p>
      </dgm:t>
    </dgm:pt>
    <dgm:pt modelId="{80DEC5FE-1E64-416E-BD27-C3C0854A61F6}" type="sibTrans" cxnId="{44639F26-CB39-4808-A0D3-5813796C1B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D0B270-0836-47C2-A158-E257F0A6CCD6}">
      <dgm:prSet/>
      <dgm:spPr/>
      <dgm:t>
        <a:bodyPr anchor="ctr"/>
        <a:lstStyle/>
        <a:p>
          <a:pPr>
            <a:defRPr cap="all"/>
          </a:pPr>
          <a:r>
            <a:rPr lang="cs-CZ" dirty="0"/>
            <a:t>řešení problémů</a:t>
          </a:r>
          <a:endParaRPr lang="en-US" dirty="0"/>
        </a:p>
      </dgm:t>
    </dgm:pt>
    <dgm:pt modelId="{47E5F4CB-01D4-4265-B07D-276491B49418}" type="parTrans" cxnId="{C90C9036-7361-4B79-B252-33EBD021E152}">
      <dgm:prSet/>
      <dgm:spPr/>
      <dgm:t>
        <a:bodyPr/>
        <a:lstStyle/>
        <a:p>
          <a:endParaRPr lang="en-US"/>
        </a:p>
      </dgm:t>
    </dgm:pt>
    <dgm:pt modelId="{C4927A87-C36E-4295-BFB1-636C57A0F429}" type="sibTrans" cxnId="{C90C9036-7361-4B79-B252-33EBD021E1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4CCA35-2D59-4AA5-BAB8-89B329F2284C}">
      <dgm:prSet/>
      <dgm:spPr/>
      <dgm:t>
        <a:bodyPr anchor="ctr"/>
        <a:lstStyle/>
        <a:p>
          <a:pPr>
            <a:defRPr cap="all"/>
          </a:pPr>
          <a:r>
            <a:rPr lang="cs-CZ" dirty="0"/>
            <a:t>technologické kompetence</a:t>
          </a:r>
          <a:endParaRPr lang="en-US" dirty="0"/>
        </a:p>
      </dgm:t>
    </dgm:pt>
    <dgm:pt modelId="{1F48E62C-73BA-411C-B5A3-0DE00BB6E0CC}" type="parTrans" cxnId="{AD365C41-E327-4DC8-A231-24FE0B1A09CE}">
      <dgm:prSet/>
      <dgm:spPr/>
      <dgm:t>
        <a:bodyPr/>
        <a:lstStyle/>
        <a:p>
          <a:endParaRPr lang="en-US"/>
        </a:p>
      </dgm:t>
    </dgm:pt>
    <dgm:pt modelId="{953D2DC2-E374-4CC3-BF74-0C27A76382E5}" type="sibTrans" cxnId="{AD365C41-E327-4DC8-A231-24FE0B1A09CE}">
      <dgm:prSet/>
      <dgm:spPr/>
      <dgm:t>
        <a:bodyPr/>
        <a:lstStyle/>
        <a:p>
          <a:endParaRPr lang="en-US"/>
        </a:p>
      </dgm:t>
    </dgm:pt>
    <dgm:pt modelId="{BF67CFAD-B563-4A29-90E4-398219A397B9}" type="pres">
      <dgm:prSet presAssocID="{D3A1AB95-6A0D-4B1F-804E-32EC4AA1076A}" presName="root" presStyleCnt="0">
        <dgm:presLayoutVars>
          <dgm:dir/>
          <dgm:resizeHandles val="exact"/>
        </dgm:presLayoutVars>
      </dgm:prSet>
      <dgm:spPr/>
    </dgm:pt>
    <dgm:pt modelId="{6384A70C-B256-4E55-9962-E4ED430103B4}" type="pres">
      <dgm:prSet presAssocID="{969D146D-C5AB-49A9-A5C3-5B8CB21F3FF0}" presName="compNode" presStyleCnt="0"/>
      <dgm:spPr/>
    </dgm:pt>
    <dgm:pt modelId="{DC9DC802-AEEB-4121-B660-B64287E2198E}" type="pres">
      <dgm:prSet presAssocID="{969D146D-C5AB-49A9-A5C3-5B8CB21F3FF0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AB924BD0-FF8F-4F18-ACAD-580BF4A5FAF9}" type="pres">
      <dgm:prSet presAssocID="{969D146D-C5AB-49A9-A5C3-5B8CB21F3FF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C3D88B6F-B667-4152-BC0B-B22BCBCB9EA2}" type="pres">
      <dgm:prSet presAssocID="{969D146D-C5AB-49A9-A5C3-5B8CB21F3FF0}" presName="spaceRect" presStyleCnt="0"/>
      <dgm:spPr/>
    </dgm:pt>
    <dgm:pt modelId="{A1723BBE-9257-442F-B271-964C927C9007}" type="pres">
      <dgm:prSet presAssocID="{969D146D-C5AB-49A9-A5C3-5B8CB21F3FF0}" presName="textRect" presStyleLbl="revTx" presStyleIdx="0" presStyleCnt="6">
        <dgm:presLayoutVars>
          <dgm:chMax val="1"/>
          <dgm:chPref val="1"/>
        </dgm:presLayoutVars>
      </dgm:prSet>
      <dgm:spPr/>
    </dgm:pt>
    <dgm:pt modelId="{247E4AAB-26D3-48CD-8EA5-B451185FA494}" type="pres">
      <dgm:prSet presAssocID="{B16948A8-ED4B-4EE1-BD80-39DB29E2BB52}" presName="sibTrans" presStyleCnt="0"/>
      <dgm:spPr/>
    </dgm:pt>
    <dgm:pt modelId="{0C3DAA91-F0BB-4ED7-BBB9-14C02625D548}" type="pres">
      <dgm:prSet presAssocID="{459D4327-5B8E-43D6-9CC9-D1647E16886E}" presName="compNode" presStyleCnt="0"/>
      <dgm:spPr/>
    </dgm:pt>
    <dgm:pt modelId="{63DACEBB-618E-4F2B-9A09-8665C6F1BD46}" type="pres">
      <dgm:prSet presAssocID="{459D4327-5B8E-43D6-9CC9-D1647E16886E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AAC491FC-F17D-4B85-8581-29D786061F5D}" type="pres">
      <dgm:prSet presAssocID="{459D4327-5B8E-43D6-9CC9-D1647E16886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49882BD-C8BD-41A8-9A39-71C65E1EC483}" type="pres">
      <dgm:prSet presAssocID="{459D4327-5B8E-43D6-9CC9-D1647E16886E}" presName="spaceRect" presStyleCnt="0"/>
      <dgm:spPr/>
    </dgm:pt>
    <dgm:pt modelId="{0BBF6FDD-8C37-4B46-B717-BA0E2B65313A}" type="pres">
      <dgm:prSet presAssocID="{459D4327-5B8E-43D6-9CC9-D1647E16886E}" presName="textRect" presStyleLbl="revTx" presStyleIdx="1" presStyleCnt="6">
        <dgm:presLayoutVars>
          <dgm:chMax val="1"/>
          <dgm:chPref val="1"/>
        </dgm:presLayoutVars>
      </dgm:prSet>
      <dgm:spPr/>
    </dgm:pt>
    <dgm:pt modelId="{AABD7A68-6FED-4222-812C-CF31A0715F80}" type="pres">
      <dgm:prSet presAssocID="{783B83BB-7A3D-42D9-9114-0CCA19B40056}" presName="sibTrans" presStyleCnt="0"/>
      <dgm:spPr/>
    </dgm:pt>
    <dgm:pt modelId="{544F9C59-B0CC-45D0-B884-6DCA6E1A13D8}" type="pres">
      <dgm:prSet presAssocID="{0DCC6647-4764-40FF-8BD8-984F8F8528A0}" presName="compNode" presStyleCnt="0"/>
      <dgm:spPr/>
    </dgm:pt>
    <dgm:pt modelId="{16F7A968-3796-43B0-81AE-F24C19854797}" type="pres">
      <dgm:prSet presAssocID="{0DCC6647-4764-40FF-8BD8-984F8F8528A0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D4EF43A8-0F17-4785-85B8-51366637B05D}" type="pres">
      <dgm:prSet presAssocID="{0DCC6647-4764-40FF-8BD8-984F8F8528A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3A6D08C6-9CEB-4A2D-9A03-840826582E1B}" type="pres">
      <dgm:prSet presAssocID="{0DCC6647-4764-40FF-8BD8-984F8F8528A0}" presName="spaceRect" presStyleCnt="0"/>
      <dgm:spPr/>
    </dgm:pt>
    <dgm:pt modelId="{FEF6D578-5128-496F-99B3-AB76B84135AA}" type="pres">
      <dgm:prSet presAssocID="{0DCC6647-4764-40FF-8BD8-984F8F8528A0}" presName="textRect" presStyleLbl="revTx" presStyleIdx="2" presStyleCnt="6">
        <dgm:presLayoutVars>
          <dgm:chMax val="1"/>
          <dgm:chPref val="1"/>
        </dgm:presLayoutVars>
      </dgm:prSet>
      <dgm:spPr/>
    </dgm:pt>
    <dgm:pt modelId="{1897FA25-970A-44E0-8BFF-FA84C36389BF}" type="pres">
      <dgm:prSet presAssocID="{4EAD890F-AA66-4F62-91B5-6C2EA5231140}" presName="sibTrans" presStyleCnt="0"/>
      <dgm:spPr/>
    </dgm:pt>
    <dgm:pt modelId="{CDE59E6B-BB17-453C-BF6C-7F6700F380DF}" type="pres">
      <dgm:prSet presAssocID="{7030EC21-0C9F-4057-9C12-E321617507A0}" presName="compNode" presStyleCnt="0"/>
      <dgm:spPr/>
    </dgm:pt>
    <dgm:pt modelId="{EEB44F7A-50FF-41A1-8175-259100FE1B42}" type="pres">
      <dgm:prSet presAssocID="{7030EC21-0C9F-4057-9C12-E321617507A0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7805EC43-71A4-47C0-AC5D-D5ADAE485014}" type="pres">
      <dgm:prSet presAssocID="{7030EC21-0C9F-4057-9C12-E321617507A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ámek"/>
        </a:ext>
      </dgm:extLst>
    </dgm:pt>
    <dgm:pt modelId="{8796984D-397B-4F38-9749-9698A3F506F1}" type="pres">
      <dgm:prSet presAssocID="{7030EC21-0C9F-4057-9C12-E321617507A0}" presName="spaceRect" presStyleCnt="0"/>
      <dgm:spPr/>
    </dgm:pt>
    <dgm:pt modelId="{B51F44D1-F5AC-4022-B565-42D1A1A63EDB}" type="pres">
      <dgm:prSet presAssocID="{7030EC21-0C9F-4057-9C12-E321617507A0}" presName="textRect" presStyleLbl="revTx" presStyleIdx="3" presStyleCnt="6">
        <dgm:presLayoutVars>
          <dgm:chMax val="1"/>
          <dgm:chPref val="1"/>
        </dgm:presLayoutVars>
      </dgm:prSet>
      <dgm:spPr/>
    </dgm:pt>
    <dgm:pt modelId="{8E42D23D-DF2F-420E-A432-522F55013BA6}" type="pres">
      <dgm:prSet presAssocID="{80DEC5FE-1E64-416E-BD27-C3C0854A61F6}" presName="sibTrans" presStyleCnt="0"/>
      <dgm:spPr/>
    </dgm:pt>
    <dgm:pt modelId="{77BA8845-CE47-4FC1-8379-FD8765C750E6}" type="pres">
      <dgm:prSet presAssocID="{DFD0B270-0836-47C2-A158-E257F0A6CCD6}" presName="compNode" presStyleCnt="0"/>
      <dgm:spPr/>
    </dgm:pt>
    <dgm:pt modelId="{524521FE-D160-4DE9-BAED-D090E34CD10E}" type="pres">
      <dgm:prSet presAssocID="{DFD0B270-0836-47C2-A158-E257F0A6CCD6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4A0E7B4A-290D-4336-9057-3810D070210E}" type="pres">
      <dgm:prSet presAssocID="{DFD0B270-0836-47C2-A158-E257F0A6CCD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F6BE0674-CD98-4B69-99CF-D5F8D0FFC687}" type="pres">
      <dgm:prSet presAssocID="{DFD0B270-0836-47C2-A158-E257F0A6CCD6}" presName="spaceRect" presStyleCnt="0"/>
      <dgm:spPr/>
    </dgm:pt>
    <dgm:pt modelId="{19B42511-B0E7-488C-894A-3B5CE8461A9E}" type="pres">
      <dgm:prSet presAssocID="{DFD0B270-0836-47C2-A158-E257F0A6CCD6}" presName="textRect" presStyleLbl="revTx" presStyleIdx="4" presStyleCnt="6">
        <dgm:presLayoutVars>
          <dgm:chMax val="1"/>
          <dgm:chPref val="1"/>
        </dgm:presLayoutVars>
      </dgm:prSet>
      <dgm:spPr/>
    </dgm:pt>
    <dgm:pt modelId="{C1F9C8AF-F5BB-4AB0-9DE5-8093A5E1BA74}" type="pres">
      <dgm:prSet presAssocID="{C4927A87-C36E-4295-BFB1-636C57A0F429}" presName="sibTrans" presStyleCnt="0"/>
      <dgm:spPr/>
    </dgm:pt>
    <dgm:pt modelId="{950DF673-C721-4972-B0C2-AB12BF9B101D}" type="pres">
      <dgm:prSet presAssocID="{F94CCA35-2D59-4AA5-BAB8-89B329F2284C}" presName="compNode" presStyleCnt="0"/>
      <dgm:spPr/>
    </dgm:pt>
    <dgm:pt modelId="{8FC4623E-97D6-4E71-9F91-7A52B9D3AED2}" type="pres">
      <dgm:prSet presAssocID="{F94CCA35-2D59-4AA5-BAB8-89B329F2284C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483FA066-30D8-4674-A23D-50AB9EA7DD3D}" type="pres">
      <dgm:prSet presAssocID="{F94CCA35-2D59-4AA5-BAB8-89B329F2284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čítač"/>
        </a:ext>
      </dgm:extLst>
    </dgm:pt>
    <dgm:pt modelId="{A2E16A0C-8214-441F-88F7-6E471FF2850B}" type="pres">
      <dgm:prSet presAssocID="{F94CCA35-2D59-4AA5-BAB8-89B329F2284C}" presName="spaceRect" presStyleCnt="0"/>
      <dgm:spPr/>
    </dgm:pt>
    <dgm:pt modelId="{40E62C84-4E45-4832-BC41-7B20AF454CD3}" type="pres">
      <dgm:prSet presAssocID="{F94CCA35-2D59-4AA5-BAB8-89B329F2284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EA95726-4BEE-F145-8AD7-F5393B6A2CB4}" type="presOf" srcId="{969D146D-C5AB-49A9-A5C3-5B8CB21F3FF0}" destId="{A1723BBE-9257-442F-B271-964C927C9007}" srcOrd="0" destOrd="0" presId="urn:microsoft.com/office/officeart/2018/5/layout/IconLeafLabelList"/>
    <dgm:cxn modelId="{44639F26-CB39-4808-A0D3-5813796C1B46}" srcId="{D3A1AB95-6A0D-4B1F-804E-32EC4AA1076A}" destId="{7030EC21-0C9F-4057-9C12-E321617507A0}" srcOrd="3" destOrd="0" parTransId="{D354F205-142D-4790-A8ED-DBB278032B7E}" sibTransId="{80DEC5FE-1E64-416E-BD27-C3C0854A61F6}"/>
    <dgm:cxn modelId="{C90C9036-7361-4B79-B252-33EBD021E152}" srcId="{D3A1AB95-6A0D-4B1F-804E-32EC4AA1076A}" destId="{DFD0B270-0836-47C2-A158-E257F0A6CCD6}" srcOrd="4" destOrd="0" parTransId="{47E5F4CB-01D4-4265-B07D-276491B49418}" sibTransId="{C4927A87-C36E-4295-BFB1-636C57A0F429}"/>
    <dgm:cxn modelId="{AD365C41-E327-4DC8-A231-24FE0B1A09CE}" srcId="{D3A1AB95-6A0D-4B1F-804E-32EC4AA1076A}" destId="{F94CCA35-2D59-4AA5-BAB8-89B329F2284C}" srcOrd="5" destOrd="0" parTransId="{1F48E62C-73BA-411C-B5A3-0DE00BB6E0CC}" sibTransId="{953D2DC2-E374-4CC3-BF74-0C27A76382E5}"/>
    <dgm:cxn modelId="{E0099B46-FB64-4DB3-B62D-982D19E099F3}" srcId="{D3A1AB95-6A0D-4B1F-804E-32EC4AA1076A}" destId="{0DCC6647-4764-40FF-8BD8-984F8F8528A0}" srcOrd="2" destOrd="0" parTransId="{91C867E6-9B5F-4773-961E-DB607C5CC4A8}" sibTransId="{4EAD890F-AA66-4F62-91B5-6C2EA5231140}"/>
    <dgm:cxn modelId="{78BAE555-BCED-4E9F-BF6C-EEA4C294908E}" srcId="{D3A1AB95-6A0D-4B1F-804E-32EC4AA1076A}" destId="{459D4327-5B8E-43D6-9CC9-D1647E16886E}" srcOrd="1" destOrd="0" parTransId="{8AD7D36A-6124-4B11-8C99-9AE60BEFB33E}" sibTransId="{783B83BB-7A3D-42D9-9114-0CCA19B40056}"/>
    <dgm:cxn modelId="{F0664B7E-4047-B243-AFE4-86C3AFADD736}" type="presOf" srcId="{D3A1AB95-6A0D-4B1F-804E-32EC4AA1076A}" destId="{BF67CFAD-B563-4A29-90E4-398219A397B9}" srcOrd="0" destOrd="0" presId="urn:microsoft.com/office/officeart/2018/5/layout/IconLeafLabelList"/>
    <dgm:cxn modelId="{27BD6F8E-C6EA-1149-8745-DA7375E68336}" type="presOf" srcId="{F94CCA35-2D59-4AA5-BAB8-89B329F2284C}" destId="{40E62C84-4E45-4832-BC41-7B20AF454CD3}" srcOrd="0" destOrd="0" presId="urn:microsoft.com/office/officeart/2018/5/layout/IconLeafLabelList"/>
    <dgm:cxn modelId="{4ECA9492-DCC6-F743-B725-0519D48B6AAB}" type="presOf" srcId="{DFD0B270-0836-47C2-A158-E257F0A6CCD6}" destId="{19B42511-B0E7-488C-894A-3B5CE8461A9E}" srcOrd="0" destOrd="0" presId="urn:microsoft.com/office/officeart/2018/5/layout/IconLeafLabelList"/>
    <dgm:cxn modelId="{93BABD95-0F0B-45D1-B794-9D02C63AF393}" srcId="{D3A1AB95-6A0D-4B1F-804E-32EC4AA1076A}" destId="{969D146D-C5AB-49A9-A5C3-5B8CB21F3FF0}" srcOrd="0" destOrd="0" parTransId="{FD2AEF62-5D77-4048-8FA3-B838269F8A97}" sibTransId="{B16948A8-ED4B-4EE1-BD80-39DB29E2BB52}"/>
    <dgm:cxn modelId="{1ED16ABB-3E05-9C4B-9D80-24DF41587D92}" type="presOf" srcId="{7030EC21-0C9F-4057-9C12-E321617507A0}" destId="{B51F44D1-F5AC-4022-B565-42D1A1A63EDB}" srcOrd="0" destOrd="0" presId="urn:microsoft.com/office/officeart/2018/5/layout/IconLeafLabelList"/>
    <dgm:cxn modelId="{8F959BC5-3524-8B45-929A-178F212FCA7A}" type="presOf" srcId="{0DCC6647-4764-40FF-8BD8-984F8F8528A0}" destId="{FEF6D578-5128-496F-99B3-AB76B84135AA}" srcOrd="0" destOrd="0" presId="urn:microsoft.com/office/officeart/2018/5/layout/IconLeafLabelList"/>
    <dgm:cxn modelId="{75D1E7DA-CDBB-4348-933F-4B8A66ACEE9F}" type="presOf" srcId="{459D4327-5B8E-43D6-9CC9-D1647E16886E}" destId="{0BBF6FDD-8C37-4B46-B717-BA0E2B65313A}" srcOrd="0" destOrd="0" presId="urn:microsoft.com/office/officeart/2018/5/layout/IconLeafLabelList"/>
    <dgm:cxn modelId="{CB599674-F5B4-E647-8F66-FAE775507379}" type="presParOf" srcId="{BF67CFAD-B563-4A29-90E4-398219A397B9}" destId="{6384A70C-B256-4E55-9962-E4ED430103B4}" srcOrd="0" destOrd="0" presId="urn:microsoft.com/office/officeart/2018/5/layout/IconLeafLabelList"/>
    <dgm:cxn modelId="{5F007EDF-BBE9-6F44-94B6-E3B52D7F2AD6}" type="presParOf" srcId="{6384A70C-B256-4E55-9962-E4ED430103B4}" destId="{DC9DC802-AEEB-4121-B660-B64287E2198E}" srcOrd="0" destOrd="0" presId="urn:microsoft.com/office/officeart/2018/5/layout/IconLeafLabelList"/>
    <dgm:cxn modelId="{8A1514A1-305C-1A4C-8BB3-1FBBAF4B59C7}" type="presParOf" srcId="{6384A70C-B256-4E55-9962-E4ED430103B4}" destId="{AB924BD0-FF8F-4F18-ACAD-580BF4A5FAF9}" srcOrd="1" destOrd="0" presId="urn:microsoft.com/office/officeart/2018/5/layout/IconLeafLabelList"/>
    <dgm:cxn modelId="{337737DA-B014-A745-A4DB-397D500AD1DB}" type="presParOf" srcId="{6384A70C-B256-4E55-9962-E4ED430103B4}" destId="{C3D88B6F-B667-4152-BC0B-B22BCBCB9EA2}" srcOrd="2" destOrd="0" presId="urn:microsoft.com/office/officeart/2018/5/layout/IconLeafLabelList"/>
    <dgm:cxn modelId="{0C9E9764-088B-2D4A-93A6-76691CFE866C}" type="presParOf" srcId="{6384A70C-B256-4E55-9962-E4ED430103B4}" destId="{A1723BBE-9257-442F-B271-964C927C9007}" srcOrd="3" destOrd="0" presId="urn:microsoft.com/office/officeart/2018/5/layout/IconLeafLabelList"/>
    <dgm:cxn modelId="{4C2459A9-176E-3247-A22D-AD9228C44978}" type="presParOf" srcId="{BF67CFAD-B563-4A29-90E4-398219A397B9}" destId="{247E4AAB-26D3-48CD-8EA5-B451185FA494}" srcOrd="1" destOrd="0" presId="urn:microsoft.com/office/officeart/2018/5/layout/IconLeafLabelList"/>
    <dgm:cxn modelId="{08EF3093-CAC4-A14F-9D51-F9BE793D2D96}" type="presParOf" srcId="{BF67CFAD-B563-4A29-90E4-398219A397B9}" destId="{0C3DAA91-F0BB-4ED7-BBB9-14C02625D548}" srcOrd="2" destOrd="0" presId="urn:microsoft.com/office/officeart/2018/5/layout/IconLeafLabelList"/>
    <dgm:cxn modelId="{19BB2319-2489-024E-A49E-1968FE869108}" type="presParOf" srcId="{0C3DAA91-F0BB-4ED7-BBB9-14C02625D548}" destId="{63DACEBB-618E-4F2B-9A09-8665C6F1BD46}" srcOrd="0" destOrd="0" presId="urn:microsoft.com/office/officeart/2018/5/layout/IconLeafLabelList"/>
    <dgm:cxn modelId="{754D6C84-0972-1447-BCD6-9275259DB98D}" type="presParOf" srcId="{0C3DAA91-F0BB-4ED7-BBB9-14C02625D548}" destId="{AAC491FC-F17D-4B85-8581-29D786061F5D}" srcOrd="1" destOrd="0" presId="urn:microsoft.com/office/officeart/2018/5/layout/IconLeafLabelList"/>
    <dgm:cxn modelId="{D7EBA6E8-B055-0740-A35C-DF0C5BAA5307}" type="presParOf" srcId="{0C3DAA91-F0BB-4ED7-BBB9-14C02625D548}" destId="{C49882BD-C8BD-41A8-9A39-71C65E1EC483}" srcOrd="2" destOrd="0" presId="urn:microsoft.com/office/officeart/2018/5/layout/IconLeafLabelList"/>
    <dgm:cxn modelId="{0516599A-EF87-F24F-89FE-03F5058629A4}" type="presParOf" srcId="{0C3DAA91-F0BB-4ED7-BBB9-14C02625D548}" destId="{0BBF6FDD-8C37-4B46-B717-BA0E2B65313A}" srcOrd="3" destOrd="0" presId="urn:microsoft.com/office/officeart/2018/5/layout/IconLeafLabelList"/>
    <dgm:cxn modelId="{14F1A25A-E15F-3F43-8CD9-BC7F1154B31D}" type="presParOf" srcId="{BF67CFAD-B563-4A29-90E4-398219A397B9}" destId="{AABD7A68-6FED-4222-812C-CF31A0715F80}" srcOrd="3" destOrd="0" presId="urn:microsoft.com/office/officeart/2018/5/layout/IconLeafLabelList"/>
    <dgm:cxn modelId="{3E98C2DD-5579-0D41-8FCB-FD8DA6F431BE}" type="presParOf" srcId="{BF67CFAD-B563-4A29-90E4-398219A397B9}" destId="{544F9C59-B0CC-45D0-B884-6DCA6E1A13D8}" srcOrd="4" destOrd="0" presId="urn:microsoft.com/office/officeart/2018/5/layout/IconLeafLabelList"/>
    <dgm:cxn modelId="{C50CFBE8-E683-2442-BEC2-8B46FA39F7D9}" type="presParOf" srcId="{544F9C59-B0CC-45D0-B884-6DCA6E1A13D8}" destId="{16F7A968-3796-43B0-81AE-F24C19854797}" srcOrd="0" destOrd="0" presId="urn:microsoft.com/office/officeart/2018/5/layout/IconLeafLabelList"/>
    <dgm:cxn modelId="{0BFB9A48-C075-884A-A0A7-B1DE740D4120}" type="presParOf" srcId="{544F9C59-B0CC-45D0-B884-6DCA6E1A13D8}" destId="{D4EF43A8-0F17-4785-85B8-51366637B05D}" srcOrd="1" destOrd="0" presId="urn:microsoft.com/office/officeart/2018/5/layout/IconLeafLabelList"/>
    <dgm:cxn modelId="{B53196F6-C99E-C249-BD2C-28C2BE8970F8}" type="presParOf" srcId="{544F9C59-B0CC-45D0-B884-6DCA6E1A13D8}" destId="{3A6D08C6-9CEB-4A2D-9A03-840826582E1B}" srcOrd="2" destOrd="0" presId="urn:microsoft.com/office/officeart/2018/5/layout/IconLeafLabelList"/>
    <dgm:cxn modelId="{24D7AD5D-0044-224D-82DA-1A4BBA493BC6}" type="presParOf" srcId="{544F9C59-B0CC-45D0-B884-6DCA6E1A13D8}" destId="{FEF6D578-5128-496F-99B3-AB76B84135AA}" srcOrd="3" destOrd="0" presId="urn:microsoft.com/office/officeart/2018/5/layout/IconLeafLabelList"/>
    <dgm:cxn modelId="{4481C441-845E-1442-95A4-DBBD16AE3FA3}" type="presParOf" srcId="{BF67CFAD-B563-4A29-90E4-398219A397B9}" destId="{1897FA25-970A-44E0-8BFF-FA84C36389BF}" srcOrd="5" destOrd="0" presId="urn:microsoft.com/office/officeart/2018/5/layout/IconLeafLabelList"/>
    <dgm:cxn modelId="{7CC0369F-BBE2-4442-BEEE-D2644FA46B2E}" type="presParOf" srcId="{BF67CFAD-B563-4A29-90E4-398219A397B9}" destId="{CDE59E6B-BB17-453C-BF6C-7F6700F380DF}" srcOrd="6" destOrd="0" presId="urn:microsoft.com/office/officeart/2018/5/layout/IconLeafLabelList"/>
    <dgm:cxn modelId="{D1DE1FAF-7C8D-F549-B786-F18FD6F43472}" type="presParOf" srcId="{CDE59E6B-BB17-453C-BF6C-7F6700F380DF}" destId="{EEB44F7A-50FF-41A1-8175-259100FE1B42}" srcOrd="0" destOrd="0" presId="urn:microsoft.com/office/officeart/2018/5/layout/IconLeafLabelList"/>
    <dgm:cxn modelId="{4907FF2A-CD9E-C944-BFFC-6629A133E770}" type="presParOf" srcId="{CDE59E6B-BB17-453C-BF6C-7F6700F380DF}" destId="{7805EC43-71A4-47C0-AC5D-D5ADAE485014}" srcOrd="1" destOrd="0" presId="urn:microsoft.com/office/officeart/2018/5/layout/IconLeafLabelList"/>
    <dgm:cxn modelId="{81E83FAF-05C3-094B-B0E3-D1859C4E7724}" type="presParOf" srcId="{CDE59E6B-BB17-453C-BF6C-7F6700F380DF}" destId="{8796984D-397B-4F38-9749-9698A3F506F1}" srcOrd="2" destOrd="0" presId="urn:microsoft.com/office/officeart/2018/5/layout/IconLeafLabelList"/>
    <dgm:cxn modelId="{BC1A904F-5FD2-AD4D-92E5-691A0C522CE1}" type="presParOf" srcId="{CDE59E6B-BB17-453C-BF6C-7F6700F380DF}" destId="{B51F44D1-F5AC-4022-B565-42D1A1A63EDB}" srcOrd="3" destOrd="0" presId="urn:microsoft.com/office/officeart/2018/5/layout/IconLeafLabelList"/>
    <dgm:cxn modelId="{F33944ED-D541-7548-BF88-5498804F6A6D}" type="presParOf" srcId="{BF67CFAD-B563-4A29-90E4-398219A397B9}" destId="{8E42D23D-DF2F-420E-A432-522F55013BA6}" srcOrd="7" destOrd="0" presId="urn:microsoft.com/office/officeart/2018/5/layout/IconLeafLabelList"/>
    <dgm:cxn modelId="{69B2099F-9C3C-B743-B56D-7A689C9CCE02}" type="presParOf" srcId="{BF67CFAD-B563-4A29-90E4-398219A397B9}" destId="{77BA8845-CE47-4FC1-8379-FD8765C750E6}" srcOrd="8" destOrd="0" presId="urn:microsoft.com/office/officeart/2018/5/layout/IconLeafLabelList"/>
    <dgm:cxn modelId="{F5733344-DD43-A24F-B109-50A07208F3BC}" type="presParOf" srcId="{77BA8845-CE47-4FC1-8379-FD8765C750E6}" destId="{524521FE-D160-4DE9-BAED-D090E34CD10E}" srcOrd="0" destOrd="0" presId="urn:microsoft.com/office/officeart/2018/5/layout/IconLeafLabelList"/>
    <dgm:cxn modelId="{0C3517F6-CC64-624C-95F9-4FE5AB5F370C}" type="presParOf" srcId="{77BA8845-CE47-4FC1-8379-FD8765C750E6}" destId="{4A0E7B4A-290D-4336-9057-3810D070210E}" srcOrd="1" destOrd="0" presId="urn:microsoft.com/office/officeart/2018/5/layout/IconLeafLabelList"/>
    <dgm:cxn modelId="{BD0DB80B-B34A-6A42-B4D5-E17460CAC143}" type="presParOf" srcId="{77BA8845-CE47-4FC1-8379-FD8765C750E6}" destId="{F6BE0674-CD98-4B69-99CF-D5F8D0FFC687}" srcOrd="2" destOrd="0" presId="urn:microsoft.com/office/officeart/2018/5/layout/IconLeafLabelList"/>
    <dgm:cxn modelId="{D4C29239-EE06-724D-92DE-3EED0E4C3FF2}" type="presParOf" srcId="{77BA8845-CE47-4FC1-8379-FD8765C750E6}" destId="{19B42511-B0E7-488C-894A-3B5CE8461A9E}" srcOrd="3" destOrd="0" presId="urn:microsoft.com/office/officeart/2018/5/layout/IconLeafLabelList"/>
    <dgm:cxn modelId="{E0D1F7C4-F649-1545-9F60-9E173698AFE2}" type="presParOf" srcId="{BF67CFAD-B563-4A29-90E4-398219A397B9}" destId="{C1F9C8AF-F5BB-4AB0-9DE5-8093A5E1BA74}" srcOrd="9" destOrd="0" presId="urn:microsoft.com/office/officeart/2018/5/layout/IconLeafLabelList"/>
    <dgm:cxn modelId="{A188E6BD-9A94-1C46-8A99-91AAFC5B4481}" type="presParOf" srcId="{BF67CFAD-B563-4A29-90E4-398219A397B9}" destId="{950DF673-C721-4972-B0C2-AB12BF9B101D}" srcOrd="10" destOrd="0" presId="urn:microsoft.com/office/officeart/2018/5/layout/IconLeafLabelList"/>
    <dgm:cxn modelId="{371813A9-A3D8-AC42-B047-D18EA59291A2}" type="presParOf" srcId="{950DF673-C721-4972-B0C2-AB12BF9B101D}" destId="{8FC4623E-97D6-4E71-9F91-7A52B9D3AED2}" srcOrd="0" destOrd="0" presId="urn:microsoft.com/office/officeart/2018/5/layout/IconLeafLabelList"/>
    <dgm:cxn modelId="{0E6F1B71-CD63-A34A-8C29-E6B1283C0BD4}" type="presParOf" srcId="{950DF673-C721-4972-B0C2-AB12BF9B101D}" destId="{483FA066-30D8-4674-A23D-50AB9EA7DD3D}" srcOrd="1" destOrd="0" presId="urn:microsoft.com/office/officeart/2018/5/layout/IconLeafLabelList"/>
    <dgm:cxn modelId="{2A48641D-760F-FD44-AC2D-B906B42614E3}" type="presParOf" srcId="{950DF673-C721-4972-B0C2-AB12BF9B101D}" destId="{A2E16A0C-8214-441F-88F7-6E471FF2850B}" srcOrd="2" destOrd="0" presId="urn:microsoft.com/office/officeart/2018/5/layout/IconLeafLabelList"/>
    <dgm:cxn modelId="{9BA4A44D-8ED8-A94E-A73F-AAF8066EE102}" type="presParOf" srcId="{950DF673-C721-4972-B0C2-AB12BF9B101D}" destId="{40E62C84-4E45-4832-BC41-7B20AF454CD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B1236-0567-4276-BEBE-C2949A31D9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46DD09-3C57-4A56-B376-359819B6AAF2}">
      <dgm:prSet phldrT="[Text]"/>
      <dgm:spPr/>
      <dgm:t>
        <a:bodyPr/>
        <a:lstStyle/>
        <a:p>
          <a:r>
            <a:rPr lang="cs-CZ" b="1" i="0" dirty="0"/>
            <a:t>1. Informační a datová gramotnost</a:t>
          </a:r>
          <a:endParaRPr lang="cs-CZ" dirty="0"/>
        </a:p>
      </dgm:t>
    </dgm:pt>
    <dgm:pt modelId="{21441388-3A6E-4104-AFD7-4FD3B65C3C5B}" type="parTrans" cxnId="{DB1A544E-76C0-4E85-8AB4-C8704AC23788}">
      <dgm:prSet/>
      <dgm:spPr/>
      <dgm:t>
        <a:bodyPr/>
        <a:lstStyle/>
        <a:p>
          <a:endParaRPr lang="cs-CZ"/>
        </a:p>
      </dgm:t>
    </dgm:pt>
    <dgm:pt modelId="{C5B5D079-DCF0-418B-A3E4-2FA30CD34F3E}" type="sibTrans" cxnId="{DB1A544E-76C0-4E85-8AB4-C8704AC23788}">
      <dgm:prSet/>
      <dgm:spPr/>
      <dgm:t>
        <a:bodyPr/>
        <a:lstStyle/>
        <a:p>
          <a:endParaRPr lang="cs-CZ"/>
        </a:p>
      </dgm:t>
    </dgm:pt>
    <dgm:pt modelId="{7BD48F3C-9857-49EB-89EE-319316206465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Prohlížení, vyhledávání a filtrování dat, informací a digitálního obsahu</a:t>
          </a:r>
          <a:endParaRPr lang="cs-CZ" sz="1000" b="0" dirty="0"/>
        </a:p>
      </dgm:t>
    </dgm:pt>
    <dgm:pt modelId="{628C2270-6B35-4161-A83C-3BA1949579F1}" type="parTrans" cxnId="{6B34EC0C-19F9-4BD1-BA0A-BD8DD634BEBD}">
      <dgm:prSet/>
      <dgm:spPr/>
      <dgm:t>
        <a:bodyPr/>
        <a:lstStyle/>
        <a:p>
          <a:endParaRPr lang="cs-CZ"/>
        </a:p>
      </dgm:t>
    </dgm:pt>
    <dgm:pt modelId="{E76A582F-4124-4236-979B-2FA5977338C9}" type="sibTrans" cxnId="{6B34EC0C-19F9-4BD1-BA0A-BD8DD634BEBD}">
      <dgm:prSet/>
      <dgm:spPr/>
      <dgm:t>
        <a:bodyPr/>
        <a:lstStyle/>
        <a:p>
          <a:endParaRPr lang="cs-CZ"/>
        </a:p>
      </dgm:t>
    </dgm:pt>
    <dgm:pt modelId="{B530ABEF-7F76-4C2B-9267-601737C084F7}">
      <dgm:prSet phldrT="[Text]"/>
      <dgm:spPr/>
      <dgm:t>
        <a:bodyPr/>
        <a:lstStyle/>
        <a:p>
          <a:r>
            <a:rPr lang="cs-CZ" b="1" i="0" dirty="0"/>
            <a:t>2. Komunikace a kolaborace</a:t>
          </a:r>
          <a:endParaRPr lang="cs-CZ" dirty="0"/>
        </a:p>
      </dgm:t>
    </dgm:pt>
    <dgm:pt modelId="{73112D1E-5033-4B1A-9C5A-BED47D9F46AE}" type="parTrans" cxnId="{D3BD3542-6DD7-48FC-B3D9-FBC97A52CE67}">
      <dgm:prSet/>
      <dgm:spPr/>
      <dgm:t>
        <a:bodyPr/>
        <a:lstStyle/>
        <a:p>
          <a:endParaRPr lang="cs-CZ"/>
        </a:p>
      </dgm:t>
    </dgm:pt>
    <dgm:pt modelId="{EF91344D-450D-42B8-AA68-BA2E5872334D}" type="sibTrans" cxnId="{D3BD3542-6DD7-48FC-B3D9-FBC97A52CE67}">
      <dgm:prSet/>
      <dgm:spPr/>
      <dgm:t>
        <a:bodyPr/>
        <a:lstStyle/>
        <a:p>
          <a:endParaRPr lang="cs-CZ"/>
        </a:p>
      </dgm:t>
    </dgm:pt>
    <dgm:pt modelId="{49F240BC-CD63-4E4A-BD7D-D5E95C2FA138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Interakce prostřednictvím digitálních technologií</a:t>
          </a:r>
          <a:endParaRPr lang="cs-CZ" sz="1000" b="0" dirty="0"/>
        </a:p>
      </dgm:t>
    </dgm:pt>
    <dgm:pt modelId="{8DFD79CD-8773-4171-AC37-7AD8F37C74A7}" type="parTrans" cxnId="{C0F03013-71AC-4D09-98CA-989D9FBFBD10}">
      <dgm:prSet/>
      <dgm:spPr/>
      <dgm:t>
        <a:bodyPr/>
        <a:lstStyle/>
        <a:p>
          <a:endParaRPr lang="cs-CZ"/>
        </a:p>
      </dgm:t>
    </dgm:pt>
    <dgm:pt modelId="{BFC61608-7A83-4197-8DCF-2553B066680C}" type="sibTrans" cxnId="{C0F03013-71AC-4D09-98CA-989D9FBFBD10}">
      <dgm:prSet/>
      <dgm:spPr/>
      <dgm:t>
        <a:bodyPr/>
        <a:lstStyle/>
        <a:p>
          <a:endParaRPr lang="cs-CZ"/>
        </a:p>
      </dgm:t>
    </dgm:pt>
    <dgm:pt modelId="{12B8BBDA-D6E0-43E9-832F-A55B2B4F1354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Sdílení prostřednictvím digitálních technologií</a:t>
          </a:r>
          <a:endParaRPr lang="cs-CZ" sz="1000" b="0" dirty="0"/>
        </a:p>
      </dgm:t>
    </dgm:pt>
    <dgm:pt modelId="{D288C06B-7415-419D-9716-9222E62E9CBC}" type="parTrans" cxnId="{181C481F-F6E9-4AE0-B555-64D51561BD23}">
      <dgm:prSet/>
      <dgm:spPr/>
      <dgm:t>
        <a:bodyPr/>
        <a:lstStyle/>
        <a:p>
          <a:endParaRPr lang="cs-CZ"/>
        </a:p>
      </dgm:t>
    </dgm:pt>
    <dgm:pt modelId="{5B8B0B0E-9F55-4074-823E-DC7BBCC054AC}" type="sibTrans" cxnId="{181C481F-F6E9-4AE0-B555-64D51561BD23}">
      <dgm:prSet/>
      <dgm:spPr/>
      <dgm:t>
        <a:bodyPr/>
        <a:lstStyle/>
        <a:p>
          <a:endParaRPr lang="cs-CZ"/>
        </a:p>
      </dgm:t>
    </dgm:pt>
    <dgm:pt modelId="{62DBE170-EB27-4DF7-BC62-B59CD60211AC}">
      <dgm:prSet phldrT="[Text]"/>
      <dgm:spPr/>
      <dgm:t>
        <a:bodyPr/>
        <a:lstStyle/>
        <a:p>
          <a:r>
            <a:rPr lang="cs-CZ" b="1" i="0" dirty="0"/>
            <a:t>3. Tvorba digitálního obsahu</a:t>
          </a:r>
          <a:endParaRPr lang="cs-CZ" dirty="0"/>
        </a:p>
      </dgm:t>
    </dgm:pt>
    <dgm:pt modelId="{8A679FEF-E439-4FED-9DD0-B1CD5E31E665}" type="parTrans" cxnId="{0B39DB70-11CD-4477-B6CD-DBABAF5275F0}">
      <dgm:prSet/>
      <dgm:spPr/>
      <dgm:t>
        <a:bodyPr/>
        <a:lstStyle/>
        <a:p>
          <a:endParaRPr lang="cs-CZ"/>
        </a:p>
      </dgm:t>
    </dgm:pt>
    <dgm:pt modelId="{134BF9E1-E80A-4949-8B2F-DD9120518508}" type="sibTrans" cxnId="{0B39DB70-11CD-4477-B6CD-DBABAF5275F0}">
      <dgm:prSet/>
      <dgm:spPr/>
      <dgm:t>
        <a:bodyPr/>
        <a:lstStyle/>
        <a:p>
          <a:endParaRPr lang="cs-CZ"/>
        </a:p>
      </dgm:t>
    </dgm:pt>
    <dgm:pt modelId="{9CFFCDC8-36BD-4784-9920-5C0DABE378ED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Vytváření digitálního obsahu</a:t>
          </a:r>
          <a:endParaRPr lang="cs-CZ" sz="1000" b="0" dirty="0"/>
        </a:p>
      </dgm:t>
    </dgm:pt>
    <dgm:pt modelId="{AE70B635-CEC8-4BAC-83DE-242E5487F9B5}" type="parTrans" cxnId="{2F4AE26B-1255-4E95-A026-C34E483A9242}">
      <dgm:prSet/>
      <dgm:spPr/>
      <dgm:t>
        <a:bodyPr/>
        <a:lstStyle/>
        <a:p>
          <a:endParaRPr lang="cs-CZ"/>
        </a:p>
      </dgm:t>
    </dgm:pt>
    <dgm:pt modelId="{E9D9A8C1-F7E1-42E7-B2F9-68DB196A93F0}" type="sibTrans" cxnId="{2F4AE26B-1255-4E95-A026-C34E483A9242}">
      <dgm:prSet/>
      <dgm:spPr/>
      <dgm:t>
        <a:bodyPr/>
        <a:lstStyle/>
        <a:p>
          <a:endParaRPr lang="cs-CZ"/>
        </a:p>
      </dgm:t>
    </dgm:pt>
    <dgm:pt modelId="{3E0F8E7D-E905-4C66-9AC0-32E16E322D1B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</a:t>
          </a:r>
          <a:r>
            <a:rPr lang="pt-BR" sz="1000" b="0" i="0" dirty="0"/>
            <a:t>Integrace a přepracování digitálního obsahu</a:t>
          </a:r>
          <a:endParaRPr lang="cs-CZ" sz="1000" b="0" dirty="0"/>
        </a:p>
      </dgm:t>
    </dgm:pt>
    <dgm:pt modelId="{AEC4AFBD-59AB-4307-837E-08E107217587}" type="parTrans" cxnId="{742820B7-EFCB-40F9-8D16-91B1D71C22FA}">
      <dgm:prSet/>
      <dgm:spPr/>
      <dgm:t>
        <a:bodyPr/>
        <a:lstStyle/>
        <a:p>
          <a:endParaRPr lang="cs-CZ"/>
        </a:p>
      </dgm:t>
    </dgm:pt>
    <dgm:pt modelId="{06E7DFA6-A578-4E9F-97A9-8D38177B42DF}" type="sibTrans" cxnId="{742820B7-EFCB-40F9-8D16-91B1D71C22FA}">
      <dgm:prSet/>
      <dgm:spPr/>
      <dgm:t>
        <a:bodyPr/>
        <a:lstStyle/>
        <a:p>
          <a:endParaRPr lang="cs-CZ"/>
        </a:p>
      </dgm:t>
    </dgm:pt>
    <dgm:pt modelId="{B947D25E-076E-4FEA-AEBC-B572A309700F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Hodnocení dat, informací a digitálního obsahu</a:t>
          </a:r>
          <a:endParaRPr lang="cs-CZ" sz="1000" b="0" dirty="0"/>
        </a:p>
      </dgm:t>
    </dgm:pt>
    <dgm:pt modelId="{966673EA-BAAC-4992-8B3B-4C16E9909105}" type="parTrans" cxnId="{694DA331-EC4C-4440-977B-AA39B410AA2B}">
      <dgm:prSet/>
      <dgm:spPr/>
      <dgm:t>
        <a:bodyPr/>
        <a:lstStyle/>
        <a:p>
          <a:endParaRPr lang="cs-CZ"/>
        </a:p>
      </dgm:t>
    </dgm:pt>
    <dgm:pt modelId="{9F90DED1-4EDF-4A6E-AC0E-C7014EC0345A}" type="sibTrans" cxnId="{694DA331-EC4C-4440-977B-AA39B410AA2B}">
      <dgm:prSet/>
      <dgm:spPr/>
      <dgm:t>
        <a:bodyPr/>
        <a:lstStyle/>
        <a:p>
          <a:endParaRPr lang="cs-CZ"/>
        </a:p>
      </dgm:t>
    </dgm:pt>
    <dgm:pt modelId="{3E7AD27D-65F7-4F09-AB42-3F4CE8C605CC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Správa dat, informací a obsahu</a:t>
          </a:r>
          <a:endParaRPr lang="cs-CZ" sz="1000" b="0" dirty="0"/>
        </a:p>
      </dgm:t>
    </dgm:pt>
    <dgm:pt modelId="{C0E25CFC-BCD9-4E2E-A411-088FCDBD271F}" type="parTrans" cxnId="{DA9F01C4-C136-47CE-8433-3B0FFBCAF9AC}">
      <dgm:prSet/>
      <dgm:spPr/>
      <dgm:t>
        <a:bodyPr/>
        <a:lstStyle/>
        <a:p>
          <a:endParaRPr lang="cs-CZ"/>
        </a:p>
      </dgm:t>
    </dgm:pt>
    <dgm:pt modelId="{01D41F08-2239-4968-8A3B-1B62149B0F4F}" type="sibTrans" cxnId="{DA9F01C4-C136-47CE-8433-3B0FFBCAF9AC}">
      <dgm:prSet/>
      <dgm:spPr/>
      <dgm:t>
        <a:bodyPr/>
        <a:lstStyle/>
        <a:p>
          <a:endParaRPr lang="cs-CZ"/>
        </a:p>
      </dgm:t>
    </dgm:pt>
    <dgm:pt modelId="{7D44309F-4B88-477F-9CD2-41DB336F554C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Rozvoj participativního občanství prostřednictvím digitálních technologií</a:t>
          </a:r>
          <a:endParaRPr lang="cs-CZ" sz="1000" b="0" dirty="0"/>
        </a:p>
      </dgm:t>
    </dgm:pt>
    <dgm:pt modelId="{DE0A1D52-64B2-4916-87AD-A4C16AF94224}" type="parTrans" cxnId="{FD29DD21-CED0-4155-9BB6-02B61D213EB6}">
      <dgm:prSet/>
      <dgm:spPr/>
      <dgm:t>
        <a:bodyPr/>
        <a:lstStyle/>
        <a:p>
          <a:endParaRPr lang="cs-CZ"/>
        </a:p>
      </dgm:t>
    </dgm:pt>
    <dgm:pt modelId="{14A2ACED-D9DC-49FD-A100-B7225B15D09D}" type="sibTrans" cxnId="{FD29DD21-CED0-4155-9BB6-02B61D213EB6}">
      <dgm:prSet/>
      <dgm:spPr/>
      <dgm:t>
        <a:bodyPr/>
        <a:lstStyle/>
        <a:p>
          <a:endParaRPr lang="cs-CZ"/>
        </a:p>
      </dgm:t>
    </dgm:pt>
    <dgm:pt modelId="{C9A48FB5-63D3-4239-B132-4FDE559A41DF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Spolupráce prostřednictvím digitálních technologií</a:t>
          </a:r>
          <a:endParaRPr lang="cs-CZ" sz="1000" b="0" dirty="0"/>
        </a:p>
      </dgm:t>
    </dgm:pt>
    <dgm:pt modelId="{0907FB7F-62B9-4B7B-AA0B-B49D22BF3590}" type="parTrans" cxnId="{8FC95B03-1B80-4EC0-9A42-943839B8F63E}">
      <dgm:prSet/>
      <dgm:spPr/>
      <dgm:t>
        <a:bodyPr/>
        <a:lstStyle/>
        <a:p>
          <a:endParaRPr lang="cs-CZ"/>
        </a:p>
      </dgm:t>
    </dgm:pt>
    <dgm:pt modelId="{516A0688-BDB2-40E6-9BDE-13B7B91484CA}" type="sibTrans" cxnId="{8FC95B03-1B80-4EC0-9A42-943839B8F63E}">
      <dgm:prSet/>
      <dgm:spPr/>
      <dgm:t>
        <a:bodyPr/>
        <a:lstStyle/>
        <a:p>
          <a:endParaRPr lang="cs-CZ"/>
        </a:p>
      </dgm:t>
    </dgm:pt>
    <dgm:pt modelId="{EE675FD1-F4D8-44B8-BCEF-366B23AD10F4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</a:t>
          </a:r>
          <a:r>
            <a:rPr lang="cs-CZ" sz="1000" b="0" i="0" dirty="0" err="1"/>
            <a:t>Netiketa</a:t>
          </a:r>
          <a:endParaRPr lang="cs-CZ" sz="1000" b="0" dirty="0"/>
        </a:p>
      </dgm:t>
    </dgm:pt>
    <dgm:pt modelId="{D9E32A62-51B6-48D4-989D-58F7E543B98F}" type="parTrans" cxnId="{A8545356-0913-4720-AEC6-C8337320138B}">
      <dgm:prSet/>
      <dgm:spPr/>
      <dgm:t>
        <a:bodyPr/>
        <a:lstStyle/>
        <a:p>
          <a:endParaRPr lang="cs-CZ"/>
        </a:p>
      </dgm:t>
    </dgm:pt>
    <dgm:pt modelId="{501135D6-F091-4366-8C72-E040D0C927CD}" type="sibTrans" cxnId="{A8545356-0913-4720-AEC6-C8337320138B}">
      <dgm:prSet/>
      <dgm:spPr/>
      <dgm:t>
        <a:bodyPr/>
        <a:lstStyle/>
        <a:p>
          <a:endParaRPr lang="cs-CZ"/>
        </a:p>
      </dgm:t>
    </dgm:pt>
    <dgm:pt modelId="{67493235-C19B-44F3-BA88-B5017BCD49B2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Správa digitální identity</a:t>
          </a:r>
          <a:endParaRPr lang="cs-CZ" sz="1000" b="0" dirty="0"/>
        </a:p>
      </dgm:t>
    </dgm:pt>
    <dgm:pt modelId="{BD9403D4-C885-4768-90A0-27F34C5A0F05}" type="parTrans" cxnId="{A747CBED-245B-4790-9E48-052E979F9586}">
      <dgm:prSet/>
      <dgm:spPr/>
      <dgm:t>
        <a:bodyPr/>
        <a:lstStyle/>
        <a:p>
          <a:endParaRPr lang="cs-CZ"/>
        </a:p>
      </dgm:t>
    </dgm:pt>
    <dgm:pt modelId="{8A00CF19-DE19-4CAC-825B-A5FC82E5A2E4}" type="sibTrans" cxnId="{A747CBED-245B-4790-9E48-052E979F9586}">
      <dgm:prSet/>
      <dgm:spPr/>
      <dgm:t>
        <a:bodyPr/>
        <a:lstStyle/>
        <a:p>
          <a:endParaRPr lang="cs-CZ"/>
        </a:p>
      </dgm:t>
    </dgm:pt>
    <dgm:pt modelId="{2E4EA9EC-D1E4-46A1-A3CA-09DC8A0FB9F3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Autorská práva a licence</a:t>
          </a:r>
          <a:endParaRPr lang="cs-CZ" sz="1000" b="0" dirty="0"/>
        </a:p>
      </dgm:t>
    </dgm:pt>
    <dgm:pt modelId="{9DA6BDA8-9DD1-4BF3-A17A-438F56E0258E}" type="parTrans" cxnId="{0F6F1D67-CE57-4F0C-900B-2E4EC47CA783}">
      <dgm:prSet/>
      <dgm:spPr/>
      <dgm:t>
        <a:bodyPr/>
        <a:lstStyle/>
        <a:p>
          <a:endParaRPr lang="cs-CZ"/>
        </a:p>
      </dgm:t>
    </dgm:pt>
    <dgm:pt modelId="{9CE9055E-150D-4158-A415-425E6EBFE0DB}" type="sibTrans" cxnId="{0F6F1D67-CE57-4F0C-900B-2E4EC47CA783}">
      <dgm:prSet/>
      <dgm:spPr/>
      <dgm:t>
        <a:bodyPr/>
        <a:lstStyle/>
        <a:p>
          <a:endParaRPr lang="cs-CZ"/>
        </a:p>
      </dgm:t>
    </dgm:pt>
    <dgm:pt modelId="{55D89F72-72EE-47BD-9D09-B94617188FED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Programování</a:t>
          </a:r>
          <a:endParaRPr lang="cs-CZ" sz="1000" b="0" dirty="0"/>
        </a:p>
      </dgm:t>
    </dgm:pt>
    <dgm:pt modelId="{9AD6184E-DC6C-44E5-99D0-94A87A1052DF}" type="parTrans" cxnId="{9A3A54DD-FDA5-4D48-A2F0-15681A48C5F3}">
      <dgm:prSet/>
      <dgm:spPr/>
      <dgm:t>
        <a:bodyPr/>
        <a:lstStyle/>
        <a:p>
          <a:endParaRPr lang="cs-CZ"/>
        </a:p>
      </dgm:t>
    </dgm:pt>
    <dgm:pt modelId="{963B6EC4-1375-460E-B363-19A2329E434E}" type="sibTrans" cxnId="{9A3A54DD-FDA5-4D48-A2F0-15681A48C5F3}">
      <dgm:prSet/>
      <dgm:spPr/>
      <dgm:t>
        <a:bodyPr/>
        <a:lstStyle/>
        <a:p>
          <a:endParaRPr lang="cs-CZ"/>
        </a:p>
      </dgm:t>
    </dgm:pt>
    <dgm:pt modelId="{3C99DA99-6FF5-4205-BD8E-F2FF667328F5}">
      <dgm:prSet phldrT="[Text]"/>
      <dgm:spPr/>
      <dgm:t>
        <a:bodyPr/>
        <a:lstStyle/>
        <a:p>
          <a:r>
            <a:rPr lang="cs-CZ" b="1" i="0" dirty="0"/>
            <a:t>4. Bezpečnost</a:t>
          </a:r>
          <a:endParaRPr lang="cs-CZ" dirty="0"/>
        </a:p>
      </dgm:t>
    </dgm:pt>
    <dgm:pt modelId="{F40F0695-8928-4561-B23E-06D9E4B20ED0}" type="parTrans" cxnId="{FEDA12E5-4B51-478B-B2BE-C9583C4A3C95}">
      <dgm:prSet/>
      <dgm:spPr/>
      <dgm:t>
        <a:bodyPr/>
        <a:lstStyle/>
        <a:p>
          <a:endParaRPr lang="cs-CZ"/>
        </a:p>
      </dgm:t>
    </dgm:pt>
    <dgm:pt modelId="{BD298968-6AEF-45A8-8316-061CDD9ACCAC}" type="sibTrans" cxnId="{FEDA12E5-4B51-478B-B2BE-C9583C4A3C95}">
      <dgm:prSet/>
      <dgm:spPr/>
      <dgm:t>
        <a:bodyPr/>
        <a:lstStyle/>
        <a:p>
          <a:endParaRPr lang="cs-CZ"/>
        </a:p>
      </dgm:t>
    </dgm:pt>
    <dgm:pt modelId="{840EA950-DE0A-45D8-B7CC-11B101DDDA0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Ochrana zařízení</a:t>
          </a:r>
          <a:endParaRPr lang="cs-CZ" sz="1000" b="0" dirty="0"/>
        </a:p>
      </dgm:t>
    </dgm:pt>
    <dgm:pt modelId="{8C989C46-B7F9-4EAB-880D-A8A390D2049F}" type="parTrans" cxnId="{6F6C1AFA-F20C-42FD-815B-2D2DD184EE5F}">
      <dgm:prSet/>
      <dgm:spPr/>
      <dgm:t>
        <a:bodyPr/>
        <a:lstStyle/>
        <a:p>
          <a:endParaRPr lang="cs-CZ"/>
        </a:p>
      </dgm:t>
    </dgm:pt>
    <dgm:pt modelId="{8EA77290-98D1-4FD5-BC9F-BB6A6578A1A1}" type="sibTrans" cxnId="{6F6C1AFA-F20C-42FD-815B-2D2DD184EE5F}">
      <dgm:prSet/>
      <dgm:spPr/>
      <dgm:t>
        <a:bodyPr/>
        <a:lstStyle/>
        <a:p>
          <a:endParaRPr lang="cs-CZ"/>
        </a:p>
      </dgm:t>
    </dgm:pt>
    <dgm:pt modelId="{917457D8-BFE1-4712-91BC-7B75E6EA361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Ochrana osobních údajů a soukromí</a:t>
          </a:r>
          <a:endParaRPr lang="cs-CZ" sz="1000" b="0" dirty="0"/>
        </a:p>
      </dgm:t>
    </dgm:pt>
    <dgm:pt modelId="{43D4CE2F-671E-453C-A972-5386C6901796}" type="parTrans" cxnId="{1E323E2F-ED53-4B70-8D21-FC572D108F13}">
      <dgm:prSet/>
      <dgm:spPr/>
      <dgm:t>
        <a:bodyPr/>
        <a:lstStyle/>
        <a:p>
          <a:endParaRPr lang="cs-CZ"/>
        </a:p>
      </dgm:t>
    </dgm:pt>
    <dgm:pt modelId="{1309F92C-9B1B-47E7-9908-040491E1AC29}" type="sibTrans" cxnId="{1E323E2F-ED53-4B70-8D21-FC572D108F13}">
      <dgm:prSet/>
      <dgm:spPr/>
      <dgm:t>
        <a:bodyPr/>
        <a:lstStyle/>
        <a:p>
          <a:endParaRPr lang="cs-CZ"/>
        </a:p>
      </dgm:t>
    </dgm:pt>
    <dgm:pt modelId="{ACCB4DF8-01D9-4E13-A155-A54EDAC69301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Ochrana zdraví a pohody</a:t>
          </a:r>
          <a:endParaRPr lang="cs-CZ" sz="1000" b="0" dirty="0"/>
        </a:p>
      </dgm:t>
    </dgm:pt>
    <dgm:pt modelId="{8C65FBC3-357B-47D7-8BD3-81015B7F608E}" type="parTrans" cxnId="{B1DD0698-3A99-44E5-8517-6F423650DD67}">
      <dgm:prSet/>
      <dgm:spPr/>
      <dgm:t>
        <a:bodyPr/>
        <a:lstStyle/>
        <a:p>
          <a:endParaRPr lang="cs-CZ"/>
        </a:p>
      </dgm:t>
    </dgm:pt>
    <dgm:pt modelId="{98188FE8-9F15-47DB-8E05-4C4A905BDC01}" type="sibTrans" cxnId="{B1DD0698-3A99-44E5-8517-6F423650DD67}">
      <dgm:prSet/>
      <dgm:spPr/>
      <dgm:t>
        <a:bodyPr/>
        <a:lstStyle/>
        <a:p>
          <a:endParaRPr lang="cs-CZ"/>
        </a:p>
      </dgm:t>
    </dgm:pt>
    <dgm:pt modelId="{EC38B895-063F-48F5-A54C-39EBA9AED6B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Ochrana životního prostředí</a:t>
          </a:r>
          <a:endParaRPr lang="cs-CZ" sz="1000" b="0" dirty="0"/>
        </a:p>
      </dgm:t>
    </dgm:pt>
    <dgm:pt modelId="{906D217A-496A-4EE7-B174-90D128AB9ACB}" type="parTrans" cxnId="{C0FD730B-846F-472E-97B6-E011100F484C}">
      <dgm:prSet/>
      <dgm:spPr/>
      <dgm:t>
        <a:bodyPr/>
        <a:lstStyle/>
        <a:p>
          <a:endParaRPr lang="cs-CZ"/>
        </a:p>
      </dgm:t>
    </dgm:pt>
    <dgm:pt modelId="{413AC09D-6769-4D32-ACDB-F02CD7EE973B}" type="sibTrans" cxnId="{C0FD730B-846F-472E-97B6-E011100F484C}">
      <dgm:prSet/>
      <dgm:spPr/>
      <dgm:t>
        <a:bodyPr/>
        <a:lstStyle/>
        <a:p>
          <a:endParaRPr lang="cs-CZ"/>
        </a:p>
      </dgm:t>
    </dgm:pt>
    <dgm:pt modelId="{97CEC8BB-796E-4BE1-B6CF-50174550DBF4}">
      <dgm:prSet phldrT="[Text]"/>
      <dgm:spPr/>
      <dgm:t>
        <a:bodyPr/>
        <a:lstStyle/>
        <a:p>
          <a:r>
            <a:rPr lang="cs-CZ" b="1" i="0" dirty="0"/>
            <a:t>5. Řešení problémů</a:t>
          </a:r>
          <a:endParaRPr lang="cs-CZ" dirty="0"/>
        </a:p>
      </dgm:t>
    </dgm:pt>
    <dgm:pt modelId="{D6A82014-9CF4-4277-B20D-A80CBDADB1D8}" type="parTrans" cxnId="{0ADA0FAF-D895-4424-BC26-02924F9EB1CA}">
      <dgm:prSet/>
      <dgm:spPr/>
      <dgm:t>
        <a:bodyPr/>
        <a:lstStyle/>
        <a:p>
          <a:endParaRPr lang="cs-CZ"/>
        </a:p>
      </dgm:t>
    </dgm:pt>
    <dgm:pt modelId="{A568B4D9-AB94-449E-8EC0-2C3C6DC3F5D0}" type="sibTrans" cxnId="{0ADA0FAF-D895-4424-BC26-02924F9EB1CA}">
      <dgm:prSet/>
      <dgm:spPr/>
      <dgm:t>
        <a:bodyPr/>
        <a:lstStyle/>
        <a:p>
          <a:endParaRPr lang="cs-CZ"/>
        </a:p>
      </dgm:t>
    </dgm:pt>
    <dgm:pt modelId="{41C7EF21-F688-41F2-AB58-A5E5D29E5010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Řešení technických problémů</a:t>
          </a:r>
          <a:endParaRPr lang="cs-CZ" sz="1000" b="0" dirty="0"/>
        </a:p>
      </dgm:t>
    </dgm:pt>
    <dgm:pt modelId="{6F8F2CF4-397E-4E60-A0C5-D2F2B83D371A}" type="parTrans" cxnId="{AA783ACA-E8AA-4526-A03A-CD77C6FD7EA7}">
      <dgm:prSet/>
      <dgm:spPr/>
      <dgm:t>
        <a:bodyPr/>
        <a:lstStyle/>
        <a:p>
          <a:endParaRPr lang="cs-CZ"/>
        </a:p>
      </dgm:t>
    </dgm:pt>
    <dgm:pt modelId="{6AD45D16-602A-4B8A-AD50-75D9E7DFEB74}" type="sibTrans" cxnId="{AA783ACA-E8AA-4526-A03A-CD77C6FD7EA7}">
      <dgm:prSet/>
      <dgm:spPr/>
      <dgm:t>
        <a:bodyPr/>
        <a:lstStyle/>
        <a:p>
          <a:endParaRPr lang="cs-CZ"/>
        </a:p>
      </dgm:t>
    </dgm:pt>
    <dgm:pt modelId="{4D6F8C57-5BA0-4FAA-95A8-114668582B30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Identifikace potřeb a volba technologických prostředků pro jejich řešení</a:t>
          </a:r>
          <a:endParaRPr lang="cs-CZ" sz="1000" b="0" dirty="0"/>
        </a:p>
      </dgm:t>
    </dgm:pt>
    <dgm:pt modelId="{330A4777-2D47-4FD5-A4E8-63466E277AC1}" type="parTrans" cxnId="{2EACBDA2-13C8-47A7-8B17-3CA4D4A40C20}">
      <dgm:prSet/>
      <dgm:spPr/>
      <dgm:t>
        <a:bodyPr/>
        <a:lstStyle/>
        <a:p>
          <a:endParaRPr lang="cs-CZ"/>
        </a:p>
      </dgm:t>
    </dgm:pt>
    <dgm:pt modelId="{0552D8F2-5988-45C3-A80F-6BA2A08130B3}" type="sibTrans" cxnId="{2EACBDA2-13C8-47A7-8B17-3CA4D4A40C20}">
      <dgm:prSet/>
      <dgm:spPr/>
      <dgm:t>
        <a:bodyPr/>
        <a:lstStyle/>
        <a:p>
          <a:endParaRPr lang="cs-CZ"/>
        </a:p>
      </dgm:t>
    </dgm:pt>
    <dgm:pt modelId="{748D4B1B-84D8-49D5-A8F1-06E6BF4BFA9B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Kreativní použití digitálních technologií</a:t>
          </a:r>
          <a:endParaRPr lang="cs-CZ" sz="1000" b="0" dirty="0"/>
        </a:p>
      </dgm:t>
    </dgm:pt>
    <dgm:pt modelId="{B8FA1181-A4E8-45E4-9FC9-7153FEC34875}" type="parTrans" cxnId="{3BC5483F-3293-4B2A-99B6-54108D0844F8}">
      <dgm:prSet/>
      <dgm:spPr/>
      <dgm:t>
        <a:bodyPr/>
        <a:lstStyle/>
        <a:p>
          <a:endParaRPr lang="cs-CZ"/>
        </a:p>
      </dgm:t>
    </dgm:pt>
    <dgm:pt modelId="{60D8025A-C9FB-4D0D-BD4F-1D858FC01906}" type="sibTrans" cxnId="{3BC5483F-3293-4B2A-99B6-54108D0844F8}">
      <dgm:prSet/>
      <dgm:spPr/>
      <dgm:t>
        <a:bodyPr/>
        <a:lstStyle/>
        <a:p>
          <a:endParaRPr lang="cs-CZ"/>
        </a:p>
      </dgm:t>
    </dgm:pt>
    <dgm:pt modelId="{CDB782E5-28FD-48ED-AD98-F833EAC84BF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Identifikace nedostatků v digitálních kompetencích</a:t>
          </a:r>
          <a:endParaRPr lang="cs-CZ" sz="1000" b="0" dirty="0"/>
        </a:p>
      </dgm:t>
    </dgm:pt>
    <dgm:pt modelId="{1C7EDB03-CC80-416C-9F49-D1F5402EF34F}" type="parTrans" cxnId="{E59A7660-5B4D-4320-9B3C-89C07D2DA43F}">
      <dgm:prSet/>
      <dgm:spPr/>
      <dgm:t>
        <a:bodyPr/>
        <a:lstStyle/>
        <a:p>
          <a:endParaRPr lang="cs-CZ"/>
        </a:p>
      </dgm:t>
    </dgm:pt>
    <dgm:pt modelId="{17668702-AF6C-417E-9EE8-BD23F91D9D03}" type="sibTrans" cxnId="{E59A7660-5B4D-4320-9B3C-89C07D2DA43F}">
      <dgm:prSet/>
      <dgm:spPr/>
      <dgm:t>
        <a:bodyPr/>
        <a:lstStyle/>
        <a:p>
          <a:endParaRPr lang="cs-CZ"/>
        </a:p>
      </dgm:t>
    </dgm:pt>
    <dgm:pt modelId="{C4B37BFA-488F-4376-A7AB-F70B47E42E7A}">
      <dgm:prSet phldrT="[Text]"/>
      <dgm:spPr/>
      <dgm:t>
        <a:bodyPr/>
        <a:lstStyle/>
        <a:p>
          <a:r>
            <a:rPr lang="cs-CZ" b="1" dirty="0"/>
            <a:t>6. Technologické kompetence</a:t>
          </a:r>
        </a:p>
      </dgm:t>
    </dgm:pt>
    <dgm:pt modelId="{C6ACF295-AD10-4204-AF0C-70C6CD15DA15}" type="parTrans" cxnId="{B765506A-28A2-4245-BDC1-F77134F84A20}">
      <dgm:prSet/>
      <dgm:spPr/>
      <dgm:t>
        <a:bodyPr/>
        <a:lstStyle/>
        <a:p>
          <a:endParaRPr lang="cs-CZ"/>
        </a:p>
      </dgm:t>
    </dgm:pt>
    <dgm:pt modelId="{E28093B4-DC22-4918-B9C1-7271B81C9BE8}" type="sibTrans" cxnId="{B765506A-28A2-4245-BDC1-F77134F84A20}">
      <dgm:prSet/>
      <dgm:spPr/>
      <dgm:t>
        <a:bodyPr/>
        <a:lstStyle/>
        <a:p>
          <a:endParaRPr lang="cs-CZ"/>
        </a:p>
      </dgm:t>
    </dgm:pt>
    <dgm:pt modelId="{1BD0DAE5-402A-4660-A6E1-DE30C96ADBC1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Hardware a software počítače</a:t>
          </a:r>
          <a:endParaRPr lang="cs-CZ" sz="1000" b="0" dirty="0"/>
        </a:p>
      </dgm:t>
    </dgm:pt>
    <dgm:pt modelId="{7E7F9E2C-1B01-4F80-ACB4-213EF3B96C6D}" type="parTrans" cxnId="{D78255D6-1EEE-4F31-96B5-61C4433B6C6F}">
      <dgm:prSet/>
      <dgm:spPr/>
      <dgm:t>
        <a:bodyPr/>
        <a:lstStyle/>
        <a:p>
          <a:endParaRPr lang="cs-CZ"/>
        </a:p>
      </dgm:t>
    </dgm:pt>
    <dgm:pt modelId="{BE129B88-BD5C-4AB0-AA61-532B4D7248A9}" type="sibTrans" cxnId="{D78255D6-1EEE-4F31-96B5-61C4433B6C6F}">
      <dgm:prSet/>
      <dgm:spPr/>
      <dgm:t>
        <a:bodyPr/>
        <a:lstStyle/>
        <a:p>
          <a:endParaRPr lang="cs-CZ"/>
        </a:p>
      </dgm:t>
    </dgm:pt>
    <dgm:pt modelId="{86A41B82-5B90-4EEC-AD19-6CA38C711AB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Další digitální technologie</a:t>
          </a:r>
          <a:endParaRPr lang="cs-CZ" sz="1000" b="0" dirty="0"/>
        </a:p>
      </dgm:t>
    </dgm:pt>
    <dgm:pt modelId="{04B21285-4651-4CCD-9B76-016D7164AFDF}" type="parTrans" cxnId="{E888D27B-28D7-440C-945B-F4F56083F526}">
      <dgm:prSet/>
      <dgm:spPr/>
      <dgm:t>
        <a:bodyPr/>
        <a:lstStyle/>
        <a:p>
          <a:endParaRPr lang="cs-CZ"/>
        </a:p>
      </dgm:t>
    </dgm:pt>
    <dgm:pt modelId="{1F62F122-0F2D-4CB3-BC08-1AD13A53FE47}" type="sibTrans" cxnId="{E888D27B-28D7-440C-945B-F4F56083F526}">
      <dgm:prSet/>
      <dgm:spPr/>
      <dgm:t>
        <a:bodyPr/>
        <a:lstStyle/>
        <a:p>
          <a:endParaRPr lang="cs-CZ"/>
        </a:p>
      </dgm:t>
    </dgm:pt>
    <dgm:pt modelId="{3DA32727-479A-4F9F-91D1-A36EC0FBB23C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1000" b="0" i="0" dirty="0"/>
            <a:t> Počítačové systémy a sítě</a:t>
          </a:r>
          <a:endParaRPr lang="cs-CZ" sz="1000" b="0" dirty="0"/>
        </a:p>
      </dgm:t>
    </dgm:pt>
    <dgm:pt modelId="{62698FAA-C308-485D-9A7B-F3A6C70088F3}" type="parTrans" cxnId="{8080CF49-1086-43BD-AAFA-FDFF3EB1CF29}">
      <dgm:prSet/>
      <dgm:spPr/>
      <dgm:t>
        <a:bodyPr/>
        <a:lstStyle/>
        <a:p>
          <a:endParaRPr lang="cs-CZ"/>
        </a:p>
      </dgm:t>
    </dgm:pt>
    <dgm:pt modelId="{6027603F-D8C9-4C82-A453-559EA2ECEF9C}" type="sibTrans" cxnId="{8080CF49-1086-43BD-AAFA-FDFF3EB1CF29}">
      <dgm:prSet/>
      <dgm:spPr/>
      <dgm:t>
        <a:bodyPr/>
        <a:lstStyle/>
        <a:p>
          <a:endParaRPr lang="cs-CZ"/>
        </a:p>
      </dgm:t>
    </dgm:pt>
    <dgm:pt modelId="{37529992-1328-45D5-9798-8F73D779B375}" type="pres">
      <dgm:prSet presAssocID="{8DEB1236-0567-4276-BEBE-C2949A31D9D3}" presName="Name0" presStyleCnt="0">
        <dgm:presLayoutVars>
          <dgm:dir/>
          <dgm:animLvl val="lvl"/>
          <dgm:resizeHandles val="exact"/>
        </dgm:presLayoutVars>
      </dgm:prSet>
      <dgm:spPr/>
    </dgm:pt>
    <dgm:pt modelId="{C2B84A17-1A9F-43D4-B9B0-CA80EB9BC385}" type="pres">
      <dgm:prSet presAssocID="{A546DD09-3C57-4A56-B376-359819B6AAF2}" presName="linNode" presStyleCnt="0"/>
      <dgm:spPr/>
    </dgm:pt>
    <dgm:pt modelId="{1ED2F444-CAAE-4270-B72D-7321ACBB131A}" type="pres">
      <dgm:prSet presAssocID="{A546DD09-3C57-4A56-B376-359819B6AAF2}" presName="parentText" presStyleLbl="node1" presStyleIdx="0" presStyleCnt="6" custScaleY="118180">
        <dgm:presLayoutVars>
          <dgm:chMax val="1"/>
          <dgm:bulletEnabled val="1"/>
        </dgm:presLayoutVars>
      </dgm:prSet>
      <dgm:spPr/>
    </dgm:pt>
    <dgm:pt modelId="{94D13EEC-4ADE-4EEF-BC8A-ABF453E67472}" type="pres">
      <dgm:prSet presAssocID="{A546DD09-3C57-4A56-B376-359819B6AAF2}" presName="descendantText" presStyleLbl="alignAccFollowNode1" presStyleIdx="0" presStyleCnt="6" custScaleY="123557">
        <dgm:presLayoutVars>
          <dgm:bulletEnabled val="1"/>
        </dgm:presLayoutVars>
      </dgm:prSet>
      <dgm:spPr/>
    </dgm:pt>
    <dgm:pt modelId="{F9A395EF-AE7B-44EE-AE85-BBBA3E27A019}" type="pres">
      <dgm:prSet presAssocID="{C5B5D079-DCF0-418B-A3E4-2FA30CD34F3E}" presName="sp" presStyleCnt="0"/>
      <dgm:spPr/>
    </dgm:pt>
    <dgm:pt modelId="{05352B10-D38E-4425-8D3B-EDE4BC544E22}" type="pres">
      <dgm:prSet presAssocID="{B530ABEF-7F76-4C2B-9267-601737C084F7}" presName="linNode" presStyleCnt="0"/>
      <dgm:spPr/>
    </dgm:pt>
    <dgm:pt modelId="{21489CF3-AE8C-4E22-A08F-C2ACFE0F3E38}" type="pres">
      <dgm:prSet presAssocID="{B530ABEF-7F76-4C2B-9267-601737C084F7}" presName="parentText" presStyleLbl="node1" presStyleIdx="1" presStyleCnt="6" custScaleY="174529">
        <dgm:presLayoutVars>
          <dgm:chMax val="1"/>
          <dgm:bulletEnabled val="1"/>
        </dgm:presLayoutVars>
      </dgm:prSet>
      <dgm:spPr/>
    </dgm:pt>
    <dgm:pt modelId="{A2928697-2B71-4333-B135-9ED6BBB4D9EE}" type="pres">
      <dgm:prSet presAssocID="{B530ABEF-7F76-4C2B-9267-601737C084F7}" presName="descendantText" presStyleLbl="alignAccFollowNode1" presStyleIdx="1" presStyleCnt="6" custScaleY="198747">
        <dgm:presLayoutVars>
          <dgm:bulletEnabled val="1"/>
        </dgm:presLayoutVars>
      </dgm:prSet>
      <dgm:spPr/>
    </dgm:pt>
    <dgm:pt modelId="{E75B4641-B5CB-444E-9B7F-CD7947E91A4A}" type="pres">
      <dgm:prSet presAssocID="{EF91344D-450D-42B8-AA68-BA2E5872334D}" presName="sp" presStyleCnt="0"/>
      <dgm:spPr/>
    </dgm:pt>
    <dgm:pt modelId="{A08FE95E-3DFF-4B63-B789-C4E010A8B080}" type="pres">
      <dgm:prSet presAssocID="{62DBE170-EB27-4DF7-BC62-B59CD60211AC}" presName="linNode" presStyleCnt="0"/>
      <dgm:spPr/>
    </dgm:pt>
    <dgm:pt modelId="{93AE664F-768A-4E1F-807E-5801C2F67E50}" type="pres">
      <dgm:prSet presAssocID="{62DBE170-EB27-4DF7-BC62-B59CD60211AC}" presName="parentText" presStyleLbl="node1" presStyleIdx="2" presStyleCnt="6" custScaleY="125864">
        <dgm:presLayoutVars>
          <dgm:chMax val="1"/>
          <dgm:bulletEnabled val="1"/>
        </dgm:presLayoutVars>
      </dgm:prSet>
      <dgm:spPr/>
    </dgm:pt>
    <dgm:pt modelId="{F28CB62C-805C-4EA6-876C-1D337B3C4E9C}" type="pres">
      <dgm:prSet presAssocID="{62DBE170-EB27-4DF7-BC62-B59CD60211AC}" presName="descendantText" presStyleLbl="alignAccFollowNode1" presStyleIdx="2" presStyleCnt="6" custScaleY="150995">
        <dgm:presLayoutVars>
          <dgm:bulletEnabled val="1"/>
        </dgm:presLayoutVars>
      </dgm:prSet>
      <dgm:spPr/>
    </dgm:pt>
    <dgm:pt modelId="{23D4BBD0-F32B-4BF4-9A89-9D8EFF2E352E}" type="pres">
      <dgm:prSet presAssocID="{134BF9E1-E80A-4949-8B2F-DD9120518508}" presName="sp" presStyleCnt="0"/>
      <dgm:spPr/>
    </dgm:pt>
    <dgm:pt modelId="{7DCE282F-4F86-429D-9C6B-E1965CDF6280}" type="pres">
      <dgm:prSet presAssocID="{3C99DA99-6FF5-4205-BD8E-F2FF667328F5}" presName="linNode" presStyleCnt="0"/>
      <dgm:spPr/>
    </dgm:pt>
    <dgm:pt modelId="{EB99CF20-DAE3-4713-AAB8-3F94333D1ADF}" type="pres">
      <dgm:prSet presAssocID="{3C99DA99-6FF5-4205-BD8E-F2FF667328F5}" presName="parentText" presStyleLbl="node1" presStyleIdx="3" presStyleCnt="6" custScaleY="113472">
        <dgm:presLayoutVars>
          <dgm:chMax val="1"/>
          <dgm:bulletEnabled val="1"/>
        </dgm:presLayoutVars>
      </dgm:prSet>
      <dgm:spPr/>
    </dgm:pt>
    <dgm:pt modelId="{CFD3B54B-47D6-4B01-9AAA-CB6245B67536}" type="pres">
      <dgm:prSet presAssocID="{3C99DA99-6FF5-4205-BD8E-F2FF667328F5}" presName="descendantText" presStyleLbl="alignAccFollowNode1" presStyleIdx="3" presStyleCnt="6" custScaleY="142304">
        <dgm:presLayoutVars>
          <dgm:bulletEnabled val="1"/>
        </dgm:presLayoutVars>
      </dgm:prSet>
      <dgm:spPr/>
    </dgm:pt>
    <dgm:pt modelId="{3BF3809D-6269-44D8-80E9-810EC341A1CA}" type="pres">
      <dgm:prSet presAssocID="{BD298968-6AEF-45A8-8316-061CDD9ACCAC}" presName="sp" presStyleCnt="0"/>
      <dgm:spPr/>
    </dgm:pt>
    <dgm:pt modelId="{187BF375-ED4F-4A44-98AA-F628470650E5}" type="pres">
      <dgm:prSet presAssocID="{97CEC8BB-796E-4BE1-B6CF-50174550DBF4}" presName="linNode" presStyleCnt="0"/>
      <dgm:spPr/>
    </dgm:pt>
    <dgm:pt modelId="{410B9A93-949D-45E2-AAC2-71F42E865DFF}" type="pres">
      <dgm:prSet presAssocID="{97CEC8BB-796E-4BE1-B6CF-50174550DBF4}" presName="parentText" presStyleLbl="node1" presStyleIdx="4" presStyleCnt="6" custScaleY="126285">
        <dgm:presLayoutVars>
          <dgm:chMax val="1"/>
          <dgm:bulletEnabled val="1"/>
        </dgm:presLayoutVars>
      </dgm:prSet>
      <dgm:spPr/>
    </dgm:pt>
    <dgm:pt modelId="{2BBFD249-20CD-41A5-9CA1-99C389AF3FA2}" type="pres">
      <dgm:prSet presAssocID="{97CEC8BB-796E-4BE1-B6CF-50174550DBF4}" presName="descendantText" presStyleLbl="alignAccFollowNode1" presStyleIdx="4" presStyleCnt="6" custScaleY="144062">
        <dgm:presLayoutVars>
          <dgm:bulletEnabled val="1"/>
        </dgm:presLayoutVars>
      </dgm:prSet>
      <dgm:spPr/>
    </dgm:pt>
    <dgm:pt modelId="{5492C7B3-817F-4D5E-B729-403D52A64A51}" type="pres">
      <dgm:prSet presAssocID="{A568B4D9-AB94-449E-8EC0-2C3C6DC3F5D0}" presName="sp" presStyleCnt="0"/>
      <dgm:spPr/>
    </dgm:pt>
    <dgm:pt modelId="{A1DA0C97-074B-41E9-870B-94603B3FE9AA}" type="pres">
      <dgm:prSet presAssocID="{C4B37BFA-488F-4376-A7AB-F70B47E42E7A}" presName="linNode" presStyleCnt="0"/>
      <dgm:spPr/>
    </dgm:pt>
    <dgm:pt modelId="{AD1CDB83-F398-48A1-849C-56535C09EEAD}" type="pres">
      <dgm:prSet presAssocID="{C4B37BFA-488F-4376-A7AB-F70B47E42E7A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E12AF142-E58A-4ACC-A287-4F5AF893F9DC}" type="pres">
      <dgm:prSet presAssocID="{C4B37BFA-488F-4376-A7AB-F70B47E42E7A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8FC95B03-1B80-4EC0-9A42-943839B8F63E}" srcId="{B530ABEF-7F76-4C2B-9267-601737C084F7}" destId="{C9A48FB5-63D3-4239-B132-4FDE559A41DF}" srcOrd="3" destOrd="0" parTransId="{0907FB7F-62B9-4B7B-AA0B-B49D22BF3590}" sibTransId="{516A0688-BDB2-40E6-9BDE-13B7B91484CA}"/>
    <dgm:cxn modelId="{C0FD730B-846F-472E-97B6-E011100F484C}" srcId="{3C99DA99-6FF5-4205-BD8E-F2FF667328F5}" destId="{EC38B895-063F-48F5-A54C-39EBA9AED6BA}" srcOrd="3" destOrd="0" parTransId="{906D217A-496A-4EE7-B174-90D128AB9ACB}" sibTransId="{413AC09D-6769-4D32-ACDB-F02CD7EE973B}"/>
    <dgm:cxn modelId="{E434660C-1C7D-4223-B6EC-D9CEDA72B543}" type="presOf" srcId="{3E7AD27D-65F7-4F09-AB42-3F4CE8C605CC}" destId="{94D13EEC-4ADE-4EEF-BC8A-ABF453E67472}" srcOrd="0" destOrd="2" presId="urn:microsoft.com/office/officeart/2005/8/layout/vList5"/>
    <dgm:cxn modelId="{6B34EC0C-19F9-4BD1-BA0A-BD8DD634BEBD}" srcId="{A546DD09-3C57-4A56-B376-359819B6AAF2}" destId="{7BD48F3C-9857-49EB-89EE-319316206465}" srcOrd="0" destOrd="0" parTransId="{628C2270-6B35-4161-A83C-3BA1949579F1}" sibTransId="{E76A582F-4124-4236-979B-2FA5977338C9}"/>
    <dgm:cxn modelId="{C0F03013-71AC-4D09-98CA-989D9FBFBD10}" srcId="{B530ABEF-7F76-4C2B-9267-601737C084F7}" destId="{49F240BC-CD63-4E4A-BD7D-D5E95C2FA138}" srcOrd="0" destOrd="0" parTransId="{8DFD79CD-8773-4171-AC37-7AD8F37C74A7}" sibTransId="{BFC61608-7A83-4197-8DCF-2553B066680C}"/>
    <dgm:cxn modelId="{2434D913-D271-4B78-B946-687BF4E4EE4B}" type="presOf" srcId="{2E4EA9EC-D1E4-46A1-A3CA-09DC8A0FB9F3}" destId="{F28CB62C-805C-4EA6-876C-1D337B3C4E9C}" srcOrd="0" destOrd="2" presId="urn:microsoft.com/office/officeart/2005/8/layout/vList5"/>
    <dgm:cxn modelId="{3D631E17-5458-493B-B4E0-9EB8F9A75118}" type="presOf" srcId="{86A41B82-5B90-4EEC-AD19-6CA38C711ABA}" destId="{E12AF142-E58A-4ACC-A287-4F5AF893F9DC}" srcOrd="0" destOrd="1" presId="urn:microsoft.com/office/officeart/2005/8/layout/vList5"/>
    <dgm:cxn modelId="{342C051F-0FC2-471E-86B4-9D93139CDF45}" type="presOf" srcId="{49F240BC-CD63-4E4A-BD7D-D5E95C2FA138}" destId="{A2928697-2B71-4333-B135-9ED6BBB4D9EE}" srcOrd="0" destOrd="0" presId="urn:microsoft.com/office/officeart/2005/8/layout/vList5"/>
    <dgm:cxn modelId="{181C481F-F6E9-4AE0-B555-64D51561BD23}" srcId="{B530ABEF-7F76-4C2B-9267-601737C084F7}" destId="{12B8BBDA-D6E0-43E9-832F-A55B2B4F1354}" srcOrd="1" destOrd="0" parTransId="{D288C06B-7415-419D-9716-9222E62E9CBC}" sibTransId="{5B8B0B0E-9F55-4074-823E-DC7BBCC054AC}"/>
    <dgm:cxn modelId="{FD29DD21-CED0-4155-9BB6-02B61D213EB6}" srcId="{B530ABEF-7F76-4C2B-9267-601737C084F7}" destId="{7D44309F-4B88-477F-9CD2-41DB336F554C}" srcOrd="2" destOrd="0" parTransId="{DE0A1D52-64B2-4916-87AD-A4C16AF94224}" sibTransId="{14A2ACED-D9DC-49FD-A100-B7225B15D09D}"/>
    <dgm:cxn modelId="{A7594A22-447B-4B45-9089-4340B1AFC7A2}" type="presOf" srcId="{748D4B1B-84D8-49D5-A8F1-06E6BF4BFA9B}" destId="{2BBFD249-20CD-41A5-9CA1-99C389AF3FA2}" srcOrd="0" destOrd="2" presId="urn:microsoft.com/office/officeart/2005/8/layout/vList5"/>
    <dgm:cxn modelId="{1E323E2F-ED53-4B70-8D21-FC572D108F13}" srcId="{3C99DA99-6FF5-4205-BD8E-F2FF667328F5}" destId="{917457D8-BFE1-4712-91BC-7B75E6EA3617}" srcOrd="1" destOrd="0" parTransId="{43D4CE2F-671E-453C-A972-5386C6901796}" sibTransId="{1309F92C-9B1B-47E7-9908-040491E1AC29}"/>
    <dgm:cxn modelId="{156A0F31-19C7-4D00-9CF5-1DF9C406E06C}" type="presOf" srcId="{3C99DA99-6FF5-4205-BD8E-F2FF667328F5}" destId="{EB99CF20-DAE3-4713-AAB8-3F94333D1ADF}" srcOrd="0" destOrd="0" presId="urn:microsoft.com/office/officeart/2005/8/layout/vList5"/>
    <dgm:cxn modelId="{694DA331-EC4C-4440-977B-AA39B410AA2B}" srcId="{A546DD09-3C57-4A56-B376-359819B6AAF2}" destId="{B947D25E-076E-4FEA-AEBC-B572A309700F}" srcOrd="1" destOrd="0" parTransId="{966673EA-BAAC-4992-8B3B-4C16E9909105}" sibTransId="{9F90DED1-4EDF-4A6E-AC0E-C7014EC0345A}"/>
    <dgm:cxn modelId="{2FECC733-EF92-4D2D-8CFA-7F513A1CC57C}" type="presOf" srcId="{7D44309F-4B88-477F-9CD2-41DB336F554C}" destId="{A2928697-2B71-4333-B135-9ED6BBB4D9EE}" srcOrd="0" destOrd="2" presId="urn:microsoft.com/office/officeart/2005/8/layout/vList5"/>
    <dgm:cxn modelId="{3BC5483F-3293-4B2A-99B6-54108D0844F8}" srcId="{97CEC8BB-796E-4BE1-B6CF-50174550DBF4}" destId="{748D4B1B-84D8-49D5-A8F1-06E6BF4BFA9B}" srcOrd="2" destOrd="0" parTransId="{B8FA1181-A4E8-45E4-9FC9-7153FEC34875}" sibTransId="{60D8025A-C9FB-4D0D-BD4F-1D858FC01906}"/>
    <dgm:cxn modelId="{E59A7660-5B4D-4320-9B3C-89C07D2DA43F}" srcId="{97CEC8BB-796E-4BE1-B6CF-50174550DBF4}" destId="{CDB782E5-28FD-48ED-AD98-F833EAC84BF7}" srcOrd="3" destOrd="0" parTransId="{1C7EDB03-CC80-416C-9F49-D1F5402EF34F}" sibTransId="{17668702-AF6C-417E-9EE8-BD23F91D9D03}"/>
    <dgm:cxn modelId="{D3BD3542-6DD7-48FC-B3D9-FBC97A52CE67}" srcId="{8DEB1236-0567-4276-BEBE-C2949A31D9D3}" destId="{B530ABEF-7F76-4C2B-9267-601737C084F7}" srcOrd="1" destOrd="0" parTransId="{73112D1E-5033-4B1A-9C5A-BED47D9F46AE}" sibTransId="{EF91344D-450D-42B8-AA68-BA2E5872334D}"/>
    <dgm:cxn modelId="{3DC53765-C8A3-49A1-9364-EA42BA526331}" type="presOf" srcId="{41C7EF21-F688-41F2-AB58-A5E5D29E5010}" destId="{2BBFD249-20CD-41A5-9CA1-99C389AF3FA2}" srcOrd="0" destOrd="0" presId="urn:microsoft.com/office/officeart/2005/8/layout/vList5"/>
    <dgm:cxn modelId="{F4784F46-C1F2-43F8-A649-CF8AE7E2AA2B}" type="presOf" srcId="{55D89F72-72EE-47BD-9D09-B94617188FED}" destId="{F28CB62C-805C-4EA6-876C-1D337B3C4E9C}" srcOrd="0" destOrd="3" presId="urn:microsoft.com/office/officeart/2005/8/layout/vList5"/>
    <dgm:cxn modelId="{0F6F1D67-CE57-4F0C-900B-2E4EC47CA783}" srcId="{62DBE170-EB27-4DF7-BC62-B59CD60211AC}" destId="{2E4EA9EC-D1E4-46A1-A3CA-09DC8A0FB9F3}" srcOrd="2" destOrd="0" parTransId="{9DA6BDA8-9DD1-4BF3-A17A-438F56E0258E}" sibTransId="{9CE9055E-150D-4158-A415-425E6EBFE0DB}"/>
    <dgm:cxn modelId="{8D671E69-D615-40DB-AA49-C9120A2F5508}" type="presOf" srcId="{EC38B895-063F-48F5-A54C-39EBA9AED6BA}" destId="{CFD3B54B-47D6-4B01-9AAA-CB6245B67536}" srcOrd="0" destOrd="3" presId="urn:microsoft.com/office/officeart/2005/8/layout/vList5"/>
    <dgm:cxn modelId="{B8B69769-3C90-41BB-8193-46E5058CC0B6}" type="presOf" srcId="{1BD0DAE5-402A-4660-A6E1-DE30C96ADBC1}" destId="{E12AF142-E58A-4ACC-A287-4F5AF893F9DC}" srcOrd="0" destOrd="0" presId="urn:microsoft.com/office/officeart/2005/8/layout/vList5"/>
    <dgm:cxn modelId="{8080CF49-1086-43BD-AAFA-FDFF3EB1CF29}" srcId="{C4B37BFA-488F-4376-A7AB-F70B47E42E7A}" destId="{3DA32727-479A-4F9F-91D1-A36EC0FBB23C}" srcOrd="2" destOrd="0" parTransId="{62698FAA-C308-485D-9A7B-F3A6C70088F3}" sibTransId="{6027603F-D8C9-4C82-A453-559EA2ECEF9C}"/>
    <dgm:cxn modelId="{B765506A-28A2-4245-BDC1-F77134F84A20}" srcId="{8DEB1236-0567-4276-BEBE-C2949A31D9D3}" destId="{C4B37BFA-488F-4376-A7AB-F70B47E42E7A}" srcOrd="5" destOrd="0" parTransId="{C6ACF295-AD10-4204-AF0C-70C6CD15DA15}" sibTransId="{E28093B4-DC22-4918-B9C1-7271B81C9BE8}"/>
    <dgm:cxn modelId="{BDEF966A-346A-4D45-9EBC-79AD4F24519F}" type="presOf" srcId="{62DBE170-EB27-4DF7-BC62-B59CD60211AC}" destId="{93AE664F-768A-4E1F-807E-5801C2F67E50}" srcOrd="0" destOrd="0" presId="urn:microsoft.com/office/officeart/2005/8/layout/vList5"/>
    <dgm:cxn modelId="{2F4AE26B-1255-4E95-A026-C34E483A9242}" srcId="{62DBE170-EB27-4DF7-BC62-B59CD60211AC}" destId="{9CFFCDC8-36BD-4784-9920-5C0DABE378ED}" srcOrd="0" destOrd="0" parTransId="{AE70B635-CEC8-4BAC-83DE-242E5487F9B5}" sibTransId="{E9D9A8C1-F7E1-42E7-B2F9-68DB196A93F0}"/>
    <dgm:cxn modelId="{DB1A544E-76C0-4E85-8AB4-C8704AC23788}" srcId="{8DEB1236-0567-4276-BEBE-C2949A31D9D3}" destId="{A546DD09-3C57-4A56-B376-359819B6AAF2}" srcOrd="0" destOrd="0" parTransId="{21441388-3A6E-4104-AFD7-4FD3B65C3C5B}" sibTransId="{C5B5D079-DCF0-418B-A3E4-2FA30CD34F3E}"/>
    <dgm:cxn modelId="{0B39DB70-11CD-4477-B6CD-DBABAF5275F0}" srcId="{8DEB1236-0567-4276-BEBE-C2949A31D9D3}" destId="{62DBE170-EB27-4DF7-BC62-B59CD60211AC}" srcOrd="2" destOrd="0" parTransId="{8A679FEF-E439-4FED-9DD0-B1CD5E31E665}" sibTransId="{134BF9E1-E80A-4949-8B2F-DD9120518508}"/>
    <dgm:cxn modelId="{388B5051-8E91-4310-96D8-4A25E40700B9}" type="presOf" srcId="{ACCB4DF8-01D9-4E13-A155-A54EDAC69301}" destId="{CFD3B54B-47D6-4B01-9AAA-CB6245B67536}" srcOrd="0" destOrd="2" presId="urn:microsoft.com/office/officeart/2005/8/layout/vList5"/>
    <dgm:cxn modelId="{68340D55-BF57-4357-AD49-3A7179629BD2}" type="presOf" srcId="{840EA950-DE0A-45D8-B7CC-11B101DDDA07}" destId="{CFD3B54B-47D6-4B01-9AAA-CB6245B67536}" srcOrd="0" destOrd="0" presId="urn:microsoft.com/office/officeart/2005/8/layout/vList5"/>
    <dgm:cxn modelId="{A8545356-0913-4720-AEC6-C8337320138B}" srcId="{B530ABEF-7F76-4C2B-9267-601737C084F7}" destId="{EE675FD1-F4D8-44B8-BCEF-366B23AD10F4}" srcOrd="4" destOrd="0" parTransId="{D9E32A62-51B6-48D4-989D-58F7E543B98F}" sibTransId="{501135D6-F091-4366-8C72-E040D0C927CD}"/>
    <dgm:cxn modelId="{F36A1777-2587-455E-B367-70EC02E0CC79}" type="presOf" srcId="{A546DD09-3C57-4A56-B376-359819B6AAF2}" destId="{1ED2F444-CAAE-4270-B72D-7321ACBB131A}" srcOrd="0" destOrd="0" presId="urn:microsoft.com/office/officeart/2005/8/layout/vList5"/>
    <dgm:cxn modelId="{15048057-840A-4CC5-918D-0A3106EC0DDA}" type="presOf" srcId="{67493235-C19B-44F3-BA88-B5017BCD49B2}" destId="{A2928697-2B71-4333-B135-9ED6BBB4D9EE}" srcOrd="0" destOrd="5" presId="urn:microsoft.com/office/officeart/2005/8/layout/vList5"/>
    <dgm:cxn modelId="{4C3E567B-03A3-480C-A71F-3B175E61A9A0}" type="presOf" srcId="{97CEC8BB-796E-4BE1-B6CF-50174550DBF4}" destId="{410B9A93-949D-45E2-AAC2-71F42E865DFF}" srcOrd="0" destOrd="0" presId="urn:microsoft.com/office/officeart/2005/8/layout/vList5"/>
    <dgm:cxn modelId="{E888D27B-28D7-440C-945B-F4F56083F526}" srcId="{C4B37BFA-488F-4376-A7AB-F70B47E42E7A}" destId="{86A41B82-5B90-4EEC-AD19-6CA38C711ABA}" srcOrd="1" destOrd="0" parTransId="{04B21285-4651-4CCD-9B76-016D7164AFDF}" sibTransId="{1F62F122-0F2D-4CB3-BC08-1AD13A53FE47}"/>
    <dgm:cxn modelId="{AC47A07F-A680-4CD0-8932-F01BCA5B2F87}" type="presOf" srcId="{917457D8-BFE1-4712-91BC-7B75E6EA3617}" destId="{CFD3B54B-47D6-4B01-9AAA-CB6245B67536}" srcOrd="0" destOrd="1" presId="urn:microsoft.com/office/officeart/2005/8/layout/vList5"/>
    <dgm:cxn modelId="{8BDB4C85-449A-4E8F-A6B2-A21723200A8F}" type="presOf" srcId="{B530ABEF-7F76-4C2B-9267-601737C084F7}" destId="{21489CF3-AE8C-4E22-A08F-C2ACFE0F3E38}" srcOrd="0" destOrd="0" presId="urn:microsoft.com/office/officeart/2005/8/layout/vList5"/>
    <dgm:cxn modelId="{B1DD0698-3A99-44E5-8517-6F423650DD67}" srcId="{3C99DA99-6FF5-4205-BD8E-F2FF667328F5}" destId="{ACCB4DF8-01D9-4E13-A155-A54EDAC69301}" srcOrd="2" destOrd="0" parTransId="{8C65FBC3-357B-47D7-8BD3-81015B7F608E}" sibTransId="{98188FE8-9F15-47DB-8E05-4C4A905BDC01}"/>
    <dgm:cxn modelId="{BE988898-1E3E-46E9-A5BA-2869C38B9304}" type="presOf" srcId="{12B8BBDA-D6E0-43E9-832F-A55B2B4F1354}" destId="{A2928697-2B71-4333-B135-9ED6BBB4D9EE}" srcOrd="0" destOrd="1" presId="urn:microsoft.com/office/officeart/2005/8/layout/vList5"/>
    <dgm:cxn modelId="{EFEC279B-B22A-47E6-9371-53784D21A6C1}" type="presOf" srcId="{C9A48FB5-63D3-4239-B132-4FDE559A41DF}" destId="{A2928697-2B71-4333-B135-9ED6BBB4D9EE}" srcOrd="0" destOrd="3" presId="urn:microsoft.com/office/officeart/2005/8/layout/vList5"/>
    <dgm:cxn modelId="{2EACBDA2-13C8-47A7-8B17-3CA4D4A40C20}" srcId="{97CEC8BB-796E-4BE1-B6CF-50174550DBF4}" destId="{4D6F8C57-5BA0-4FAA-95A8-114668582B30}" srcOrd="1" destOrd="0" parTransId="{330A4777-2D47-4FD5-A4E8-63466E277AC1}" sibTransId="{0552D8F2-5988-45C3-A80F-6BA2A08130B3}"/>
    <dgm:cxn modelId="{0ADA0FAF-D895-4424-BC26-02924F9EB1CA}" srcId="{8DEB1236-0567-4276-BEBE-C2949A31D9D3}" destId="{97CEC8BB-796E-4BE1-B6CF-50174550DBF4}" srcOrd="4" destOrd="0" parTransId="{D6A82014-9CF4-4277-B20D-A80CBDADB1D8}" sibTransId="{A568B4D9-AB94-449E-8EC0-2C3C6DC3F5D0}"/>
    <dgm:cxn modelId="{50F55EAF-7C10-4308-B78A-EAEE42D85FB8}" type="presOf" srcId="{7BD48F3C-9857-49EB-89EE-319316206465}" destId="{94D13EEC-4ADE-4EEF-BC8A-ABF453E67472}" srcOrd="0" destOrd="0" presId="urn:microsoft.com/office/officeart/2005/8/layout/vList5"/>
    <dgm:cxn modelId="{850796B0-4F30-4445-9D66-351763001D6F}" type="presOf" srcId="{9CFFCDC8-36BD-4784-9920-5C0DABE378ED}" destId="{F28CB62C-805C-4EA6-876C-1D337B3C4E9C}" srcOrd="0" destOrd="0" presId="urn:microsoft.com/office/officeart/2005/8/layout/vList5"/>
    <dgm:cxn modelId="{CAA988B6-507C-4BB4-B99C-C2F764A3871E}" type="presOf" srcId="{C4B37BFA-488F-4376-A7AB-F70B47E42E7A}" destId="{AD1CDB83-F398-48A1-849C-56535C09EEAD}" srcOrd="0" destOrd="0" presId="urn:microsoft.com/office/officeart/2005/8/layout/vList5"/>
    <dgm:cxn modelId="{742820B7-EFCB-40F9-8D16-91B1D71C22FA}" srcId="{62DBE170-EB27-4DF7-BC62-B59CD60211AC}" destId="{3E0F8E7D-E905-4C66-9AC0-32E16E322D1B}" srcOrd="1" destOrd="0" parTransId="{AEC4AFBD-59AB-4307-837E-08E107217587}" sibTransId="{06E7DFA6-A578-4E9F-97A9-8D38177B42DF}"/>
    <dgm:cxn modelId="{BDE689BF-FFEC-4E88-BA73-9DA50306790A}" type="presOf" srcId="{CDB782E5-28FD-48ED-AD98-F833EAC84BF7}" destId="{2BBFD249-20CD-41A5-9CA1-99C389AF3FA2}" srcOrd="0" destOrd="3" presId="urn:microsoft.com/office/officeart/2005/8/layout/vList5"/>
    <dgm:cxn modelId="{DA9F01C4-C136-47CE-8433-3B0FFBCAF9AC}" srcId="{A546DD09-3C57-4A56-B376-359819B6AAF2}" destId="{3E7AD27D-65F7-4F09-AB42-3F4CE8C605CC}" srcOrd="2" destOrd="0" parTransId="{C0E25CFC-BCD9-4E2E-A411-088FCDBD271F}" sibTransId="{01D41F08-2239-4968-8A3B-1B62149B0F4F}"/>
    <dgm:cxn modelId="{AA783ACA-E8AA-4526-A03A-CD77C6FD7EA7}" srcId="{97CEC8BB-796E-4BE1-B6CF-50174550DBF4}" destId="{41C7EF21-F688-41F2-AB58-A5E5D29E5010}" srcOrd="0" destOrd="0" parTransId="{6F8F2CF4-397E-4E60-A0C5-D2F2B83D371A}" sibTransId="{6AD45D16-602A-4B8A-AD50-75D9E7DFEB74}"/>
    <dgm:cxn modelId="{45D9B1D2-75A3-453C-90EE-9537F3B384E2}" type="presOf" srcId="{4D6F8C57-5BA0-4FAA-95A8-114668582B30}" destId="{2BBFD249-20CD-41A5-9CA1-99C389AF3FA2}" srcOrd="0" destOrd="1" presId="urn:microsoft.com/office/officeart/2005/8/layout/vList5"/>
    <dgm:cxn modelId="{D78255D6-1EEE-4F31-96B5-61C4433B6C6F}" srcId="{C4B37BFA-488F-4376-A7AB-F70B47E42E7A}" destId="{1BD0DAE5-402A-4660-A6E1-DE30C96ADBC1}" srcOrd="0" destOrd="0" parTransId="{7E7F9E2C-1B01-4F80-ACB4-213EF3B96C6D}" sibTransId="{BE129B88-BD5C-4AB0-AA61-532B4D7248A9}"/>
    <dgm:cxn modelId="{766C27D9-5F30-41DC-8C2A-4C1AC2D189DA}" type="presOf" srcId="{EE675FD1-F4D8-44B8-BCEF-366B23AD10F4}" destId="{A2928697-2B71-4333-B135-9ED6BBB4D9EE}" srcOrd="0" destOrd="4" presId="urn:microsoft.com/office/officeart/2005/8/layout/vList5"/>
    <dgm:cxn modelId="{1DCE91DA-2C56-4714-9C59-AE1A6151E8BF}" type="presOf" srcId="{B947D25E-076E-4FEA-AEBC-B572A309700F}" destId="{94D13EEC-4ADE-4EEF-BC8A-ABF453E67472}" srcOrd="0" destOrd="1" presId="urn:microsoft.com/office/officeart/2005/8/layout/vList5"/>
    <dgm:cxn modelId="{9A3A54DD-FDA5-4D48-A2F0-15681A48C5F3}" srcId="{62DBE170-EB27-4DF7-BC62-B59CD60211AC}" destId="{55D89F72-72EE-47BD-9D09-B94617188FED}" srcOrd="3" destOrd="0" parTransId="{9AD6184E-DC6C-44E5-99D0-94A87A1052DF}" sibTransId="{963B6EC4-1375-460E-B363-19A2329E434E}"/>
    <dgm:cxn modelId="{73FC9DE1-7A01-44B2-8089-F8DDE3120CA9}" type="presOf" srcId="{8DEB1236-0567-4276-BEBE-C2949A31D9D3}" destId="{37529992-1328-45D5-9798-8F73D779B375}" srcOrd="0" destOrd="0" presId="urn:microsoft.com/office/officeart/2005/8/layout/vList5"/>
    <dgm:cxn modelId="{FEDA12E5-4B51-478B-B2BE-C9583C4A3C95}" srcId="{8DEB1236-0567-4276-BEBE-C2949A31D9D3}" destId="{3C99DA99-6FF5-4205-BD8E-F2FF667328F5}" srcOrd="3" destOrd="0" parTransId="{F40F0695-8928-4561-B23E-06D9E4B20ED0}" sibTransId="{BD298968-6AEF-45A8-8316-061CDD9ACCAC}"/>
    <dgm:cxn modelId="{A747CBED-245B-4790-9E48-052E979F9586}" srcId="{B530ABEF-7F76-4C2B-9267-601737C084F7}" destId="{67493235-C19B-44F3-BA88-B5017BCD49B2}" srcOrd="5" destOrd="0" parTransId="{BD9403D4-C885-4768-90A0-27F34C5A0F05}" sibTransId="{8A00CF19-DE19-4CAC-825B-A5FC82E5A2E4}"/>
    <dgm:cxn modelId="{65643BEF-6388-4A1C-B4BC-B7EBA3158DAA}" type="presOf" srcId="{3DA32727-479A-4F9F-91D1-A36EC0FBB23C}" destId="{E12AF142-E58A-4ACC-A287-4F5AF893F9DC}" srcOrd="0" destOrd="2" presId="urn:microsoft.com/office/officeart/2005/8/layout/vList5"/>
    <dgm:cxn modelId="{C89E03F4-D56C-4B2A-979C-0859EAC90FC6}" type="presOf" srcId="{3E0F8E7D-E905-4C66-9AC0-32E16E322D1B}" destId="{F28CB62C-805C-4EA6-876C-1D337B3C4E9C}" srcOrd="0" destOrd="1" presId="urn:microsoft.com/office/officeart/2005/8/layout/vList5"/>
    <dgm:cxn modelId="{6F6C1AFA-F20C-42FD-815B-2D2DD184EE5F}" srcId="{3C99DA99-6FF5-4205-BD8E-F2FF667328F5}" destId="{840EA950-DE0A-45D8-B7CC-11B101DDDA07}" srcOrd="0" destOrd="0" parTransId="{8C989C46-B7F9-4EAB-880D-A8A390D2049F}" sibTransId="{8EA77290-98D1-4FD5-BC9F-BB6A6578A1A1}"/>
    <dgm:cxn modelId="{16D7D93B-BAB3-484B-B488-F7C7B2300CA2}" type="presParOf" srcId="{37529992-1328-45D5-9798-8F73D779B375}" destId="{C2B84A17-1A9F-43D4-B9B0-CA80EB9BC385}" srcOrd="0" destOrd="0" presId="urn:microsoft.com/office/officeart/2005/8/layout/vList5"/>
    <dgm:cxn modelId="{562C7E76-D399-458B-9185-43126DDBE2F3}" type="presParOf" srcId="{C2B84A17-1A9F-43D4-B9B0-CA80EB9BC385}" destId="{1ED2F444-CAAE-4270-B72D-7321ACBB131A}" srcOrd="0" destOrd="0" presId="urn:microsoft.com/office/officeart/2005/8/layout/vList5"/>
    <dgm:cxn modelId="{E3F2E10C-B999-4A3C-B6D7-F54F25AFABBB}" type="presParOf" srcId="{C2B84A17-1A9F-43D4-B9B0-CA80EB9BC385}" destId="{94D13EEC-4ADE-4EEF-BC8A-ABF453E67472}" srcOrd="1" destOrd="0" presId="urn:microsoft.com/office/officeart/2005/8/layout/vList5"/>
    <dgm:cxn modelId="{292E2518-0B12-4269-9AF2-BDCF362BA009}" type="presParOf" srcId="{37529992-1328-45D5-9798-8F73D779B375}" destId="{F9A395EF-AE7B-44EE-AE85-BBBA3E27A019}" srcOrd="1" destOrd="0" presId="urn:microsoft.com/office/officeart/2005/8/layout/vList5"/>
    <dgm:cxn modelId="{4ACA64EE-5A5B-445B-A326-C0D2FB6DAC96}" type="presParOf" srcId="{37529992-1328-45D5-9798-8F73D779B375}" destId="{05352B10-D38E-4425-8D3B-EDE4BC544E22}" srcOrd="2" destOrd="0" presId="urn:microsoft.com/office/officeart/2005/8/layout/vList5"/>
    <dgm:cxn modelId="{A7AD5BA2-C617-4452-B5B4-DDB3FD3638B6}" type="presParOf" srcId="{05352B10-D38E-4425-8D3B-EDE4BC544E22}" destId="{21489CF3-AE8C-4E22-A08F-C2ACFE0F3E38}" srcOrd="0" destOrd="0" presId="urn:microsoft.com/office/officeart/2005/8/layout/vList5"/>
    <dgm:cxn modelId="{F7416EC6-7583-4D17-9835-3B66FA20E6EE}" type="presParOf" srcId="{05352B10-D38E-4425-8D3B-EDE4BC544E22}" destId="{A2928697-2B71-4333-B135-9ED6BBB4D9EE}" srcOrd="1" destOrd="0" presId="urn:microsoft.com/office/officeart/2005/8/layout/vList5"/>
    <dgm:cxn modelId="{AA8F2FEC-8215-48A9-9BBD-ECCF5F23D54F}" type="presParOf" srcId="{37529992-1328-45D5-9798-8F73D779B375}" destId="{E75B4641-B5CB-444E-9B7F-CD7947E91A4A}" srcOrd="3" destOrd="0" presId="urn:microsoft.com/office/officeart/2005/8/layout/vList5"/>
    <dgm:cxn modelId="{9078A8E2-A4C3-4947-AD2C-CC972C186021}" type="presParOf" srcId="{37529992-1328-45D5-9798-8F73D779B375}" destId="{A08FE95E-3DFF-4B63-B789-C4E010A8B080}" srcOrd="4" destOrd="0" presId="urn:microsoft.com/office/officeart/2005/8/layout/vList5"/>
    <dgm:cxn modelId="{EDEB5543-0B12-47CE-9BDF-CEDD96812103}" type="presParOf" srcId="{A08FE95E-3DFF-4B63-B789-C4E010A8B080}" destId="{93AE664F-768A-4E1F-807E-5801C2F67E50}" srcOrd="0" destOrd="0" presId="urn:microsoft.com/office/officeart/2005/8/layout/vList5"/>
    <dgm:cxn modelId="{6E1EED70-0D12-45BA-8326-B461F1AFFC42}" type="presParOf" srcId="{A08FE95E-3DFF-4B63-B789-C4E010A8B080}" destId="{F28CB62C-805C-4EA6-876C-1D337B3C4E9C}" srcOrd="1" destOrd="0" presId="urn:microsoft.com/office/officeart/2005/8/layout/vList5"/>
    <dgm:cxn modelId="{3C931CDE-4112-4DE9-A012-E73DB9039A60}" type="presParOf" srcId="{37529992-1328-45D5-9798-8F73D779B375}" destId="{23D4BBD0-F32B-4BF4-9A89-9D8EFF2E352E}" srcOrd="5" destOrd="0" presId="urn:microsoft.com/office/officeart/2005/8/layout/vList5"/>
    <dgm:cxn modelId="{EFAB6B6C-F321-40FB-AAC5-4052B3C54BA0}" type="presParOf" srcId="{37529992-1328-45D5-9798-8F73D779B375}" destId="{7DCE282F-4F86-429D-9C6B-E1965CDF6280}" srcOrd="6" destOrd="0" presId="urn:microsoft.com/office/officeart/2005/8/layout/vList5"/>
    <dgm:cxn modelId="{78771332-432F-4DD5-8A7B-39DDE4F22510}" type="presParOf" srcId="{7DCE282F-4F86-429D-9C6B-E1965CDF6280}" destId="{EB99CF20-DAE3-4713-AAB8-3F94333D1ADF}" srcOrd="0" destOrd="0" presId="urn:microsoft.com/office/officeart/2005/8/layout/vList5"/>
    <dgm:cxn modelId="{7B5B60FB-6B0F-4699-BD55-A82D0A7522F0}" type="presParOf" srcId="{7DCE282F-4F86-429D-9C6B-E1965CDF6280}" destId="{CFD3B54B-47D6-4B01-9AAA-CB6245B67536}" srcOrd="1" destOrd="0" presId="urn:microsoft.com/office/officeart/2005/8/layout/vList5"/>
    <dgm:cxn modelId="{FDB2DDED-ECB1-44ED-AEF0-A17B4B81DFC9}" type="presParOf" srcId="{37529992-1328-45D5-9798-8F73D779B375}" destId="{3BF3809D-6269-44D8-80E9-810EC341A1CA}" srcOrd="7" destOrd="0" presId="urn:microsoft.com/office/officeart/2005/8/layout/vList5"/>
    <dgm:cxn modelId="{CC83AA22-FA62-4B0B-ACFC-3E703E342D86}" type="presParOf" srcId="{37529992-1328-45D5-9798-8F73D779B375}" destId="{187BF375-ED4F-4A44-98AA-F628470650E5}" srcOrd="8" destOrd="0" presId="urn:microsoft.com/office/officeart/2005/8/layout/vList5"/>
    <dgm:cxn modelId="{353E8277-E536-49C6-A94E-36AAD489A001}" type="presParOf" srcId="{187BF375-ED4F-4A44-98AA-F628470650E5}" destId="{410B9A93-949D-45E2-AAC2-71F42E865DFF}" srcOrd="0" destOrd="0" presId="urn:microsoft.com/office/officeart/2005/8/layout/vList5"/>
    <dgm:cxn modelId="{E22CA29E-0D33-4427-8135-C2F49CAEBE9A}" type="presParOf" srcId="{187BF375-ED4F-4A44-98AA-F628470650E5}" destId="{2BBFD249-20CD-41A5-9CA1-99C389AF3FA2}" srcOrd="1" destOrd="0" presId="urn:microsoft.com/office/officeart/2005/8/layout/vList5"/>
    <dgm:cxn modelId="{89F7B01F-E561-4B74-AB46-68B59B756AB3}" type="presParOf" srcId="{37529992-1328-45D5-9798-8F73D779B375}" destId="{5492C7B3-817F-4D5E-B729-403D52A64A51}" srcOrd="9" destOrd="0" presId="urn:microsoft.com/office/officeart/2005/8/layout/vList5"/>
    <dgm:cxn modelId="{92572964-7B8D-437C-98C3-0D9A653AF907}" type="presParOf" srcId="{37529992-1328-45D5-9798-8F73D779B375}" destId="{A1DA0C97-074B-41E9-870B-94603B3FE9AA}" srcOrd="10" destOrd="0" presId="urn:microsoft.com/office/officeart/2005/8/layout/vList5"/>
    <dgm:cxn modelId="{FEF5BAC6-B0BD-48DA-B6D5-10684BD2A75C}" type="presParOf" srcId="{A1DA0C97-074B-41E9-870B-94603B3FE9AA}" destId="{AD1CDB83-F398-48A1-849C-56535C09EEAD}" srcOrd="0" destOrd="0" presId="urn:microsoft.com/office/officeart/2005/8/layout/vList5"/>
    <dgm:cxn modelId="{07B49BF4-3DB5-4D69-93E3-3412599136B7}" type="presParOf" srcId="{A1DA0C97-074B-41E9-870B-94603B3FE9AA}" destId="{E12AF142-E58A-4ACC-A287-4F5AF893F9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A8D674-302A-A044-9CE8-DBB3BD5DE930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56EA215-AD20-2C49-BC4A-C4BFB0E11FF1}">
      <dgm:prSet phldrT="[Text]"/>
      <dgm:spPr>
        <a:solidFill>
          <a:srgbClr val="B74F3B"/>
        </a:solidFill>
      </dgm:spPr>
      <dgm:t>
        <a:bodyPr/>
        <a:lstStyle/>
        <a:p>
          <a:r>
            <a:rPr lang="cs-CZ" dirty="0"/>
            <a:t>S</a:t>
          </a:r>
        </a:p>
      </dgm:t>
    </dgm:pt>
    <dgm:pt modelId="{D6EDD11B-1D83-564B-8032-D325B2379F9C}" type="parTrans" cxnId="{10E0276E-A7E5-7D4F-9632-815479DCB35C}">
      <dgm:prSet/>
      <dgm:spPr/>
      <dgm:t>
        <a:bodyPr/>
        <a:lstStyle/>
        <a:p>
          <a:endParaRPr lang="cs-CZ"/>
        </a:p>
      </dgm:t>
    </dgm:pt>
    <dgm:pt modelId="{71B0DC52-E08E-1B40-85F4-58D29F7B6BCC}" type="sibTrans" cxnId="{10E0276E-A7E5-7D4F-9632-815479DCB35C}">
      <dgm:prSet/>
      <dgm:spPr/>
      <dgm:t>
        <a:bodyPr/>
        <a:lstStyle/>
        <a:p>
          <a:endParaRPr lang="cs-CZ"/>
        </a:p>
      </dgm:t>
    </dgm:pt>
    <dgm:pt modelId="{86FD79BB-FA16-4A48-A0F0-36B45CBDBB1D}">
      <dgm:prSet phldrT="[Text]"/>
      <dgm:spPr/>
      <dgm:t>
        <a:bodyPr/>
        <a:lstStyle/>
        <a:p>
          <a:r>
            <a:rPr lang="cs-CZ" dirty="0"/>
            <a:t>Substitution (nahrazení)</a:t>
          </a:r>
        </a:p>
      </dgm:t>
    </dgm:pt>
    <dgm:pt modelId="{5F406090-6413-8A43-9C38-37DF5E5F2626}" type="parTrans" cxnId="{551556BB-ABA6-7A40-A639-9AB4FF8105A0}">
      <dgm:prSet/>
      <dgm:spPr/>
      <dgm:t>
        <a:bodyPr/>
        <a:lstStyle/>
        <a:p>
          <a:endParaRPr lang="cs-CZ"/>
        </a:p>
      </dgm:t>
    </dgm:pt>
    <dgm:pt modelId="{CC832C40-AFF3-114F-B540-F85E584EB2A5}" type="sibTrans" cxnId="{551556BB-ABA6-7A40-A639-9AB4FF8105A0}">
      <dgm:prSet/>
      <dgm:spPr/>
      <dgm:t>
        <a:bodyPr/>
        <a:lstStyle/>
        <a:p>
          <a:endParaRPr lang="cs-CZ"/>
        </a:p>
      </dgm:t>
    </dgm:pt>
    <dgm:pt modelId="{91B52EC4-3E7F-444E-BA53-B9E96BDE3299}">
      <dgm:prSet phldrT="[Text]"/>
      <dgm:spPr>
        <a:solidFill>
          <a:srgbClr val="B74F3B"/>
        </a:solidFill>
      </dgm:spPr>
      <dgm:t>
        <a:bodyPr/>
        <a:lstStyle/>
        <a:p>
          <a:r>
            <a:rPr lang="cs-CZ" dirty="0"/>
            <a:t>A</a:t>
          </a:r>
        </a:p>
      </dgm:t>
    </dgm:pt>
    <dgm:pt modelId="{0AA3715D-AB1F-DF40-B5DC-197BE297D3CE}" type="parTrans" cxnId="{E90A3627-195B-1C4A-9424-D71E30838D99}">
      <dgm:prSet/>
      <dgm:spPr/>
      <dgm:t>
        <a:bodyPr/>
        <a:lstStyle/>
        <a:p>
          <a:endParaRPr lang="cs-CZ"/>
        </a:p>
      </dgm:t>
    </dgm:pt>
    <dgm:pt modelId="{5077E496-C5E6-4142-8BF5-9C8A3BAC7891}" type="sibTrans" cxnId="{E90A3627-195B-1C4A-9424-D71E30838D99}">
      <dgm:prSet/>
      <dgm:spPr/>
      <dgm:t>
        <a:bodyPr/>
        <a:lstStyle/>
        <a:p>
          <a:endParaRPr lang="cs-CZ"/>
        </a:p>
      </dgm:t>
    </dgm:pt>
    <dgm:pt modelId="{993072E1-434E-7545-9527-34910B09ACC4}">
      <dgm:prSet phldrT="[Text]"/>
      <dgm:spPr/>
      <dgm:t>
        <a:bodyPr/>
        <a:lstStyle/>
        <a:p>
          <a:r>
            <a:rPr lang="cs-CZ" dirty="0"/>
            <a:t>Augmentation (rozšíření)</a:t>
          </a:r>
        </a:p>
      </dgm:t>
    </dgm:pt>
    <dgm:pt modelId="{F306E5A5-0D67-744A-8F4A-7095BAB552C0}" type="parTrans" cxnId="{AAFCD13C-B075-684A-88BD-E782BBF9A367}">
      <dgm:prSet/>
      <dgm:spPr/>
      <dgm:t>
        <a:bodyPr/>
        <a:lstStyle/>
        <a:p>
          <a:endParaRPr lang="cs-CZ"/>
        </a:p>
      </dgm:t>
    </dgm:pt>
    <dgm:pt modelId="{5821A62C-AE27-A74B-A9F1-1EC8C8F6C7AF}" type="sibTrans" cxnId="{AAFCD13C-B075-684A-88BD-E782BBF9A367}">
      <dgm:prSet/>
      <dgm:spPr/>
      <dgm:t>
        <a:bodyPr/>
        <a:lstStyle/>
        <a:p>
          <a:endParaRPr lang="cs-CZ"/>
        </a:p>
      </dgm:t>
    </dgm:pt>
    <dgm:pt modelId="{BBAEBF03-4C5F-D241-9056-15CEBC4036DF}">
      <dgm:prSet phldrT="[Text]"/>
      <dgm:spPr>
        <a:solidFill>
          <a:srgbClr val="B74F3B"/>
        </a:solidFill>
      </dgm:spPr>
      <dgm:t>
        <a:bodyPr/>
        <a:lstStyle/>
        <a:p>
          <a:r>
            <a:rPr lang="cs-CZ" dirty="0"/>
            <a:t>M</a:t>
          </a:r>
        </a:p>
      </dgm:t>
    </dgm:pt>
    <dgm:pt modelId="{A64E0AC2-C909-EE4D-8B11-500CF9EC657E}" type="parTrans" cxnId="{9D21EE14-CE57-1646-B174-B72AC0E22BD0}">
      <dgm:prSet/>
      <dgm:spPr/>
      <dgm:t>
        <a:bodyPr/>
        <a:lstStyle/>
        <a:p>
          <a:endParaRPr lang="cs-CZ"/>
        </a:p>
      </dgm:t>
    </dgm:pt>
    <dgm:pt modelId="{FC89F0C3-C656-934E-A27F-1AFFF119F053}" type="sibTrans" cxnId="{9D21EE14-CE57-1646-B174-B72AC0E22BD0}">
      <dgm:prSet/>
      <dgm:spPr/>
      <dgm:t>
        <a:bodyPr/>
        <a:lstStyle/>
        <a:p>
          <a:endParaRPr lang="cs-CZ"/>
        </a:p>
      </dgm:t>
    </dgm:pt>
    <dgm:pt modelId="{280F4758-3223-5540-8C04-0E28B346A99D}">
      <dgm:prSet phldrT="[Text]"/>
      <dgm:spPr/>
      <dgm:t>
        <a:bodyPr/>
        <a:lstStyle/>
        <a:p>
          <a:r>
            <a:rPr lang="cs-CZ" dirty="0"/>
            <a:t>Modification (modifikace)</a:t>
          </a:r>
        </a:p>
      </dgm:t>
    </dgm:pt>
    <dgm:pt modelId="{D1C2AC3C-041D-5E40-B9C1-388B2B19B4D3}" type="parTrans" cxnId="{E240002A-9C60-E941-BC34-A657DDE3917D}">
      <dgm:prSet/>
      <dgm:spPr/>
      <dgm:t>
        <a:bodyPr/>
        <a:lstStyle/>
        <a:p>
          <a:endParaRPr lang="cs-CZ"/>
        </a:p>
      </dgm:t>
    </dgm:pt>
    <dgm:pt modelId="{BF79A74A-E879-034D-907E-0A8731A778F0}" type="sibTrans" cxnId="{E240002A-9C60-E941-BC34-A657DDE3917D}">
      <dgm:prSet/>
      <dgm:spPr/>
      <dgm:t>
        <a:bodyPr/>
        <a:lstStyle/>
        <a:p>
          <a:endParaRPr lang="cs-CZ"/>
        </a:p>
      </dgm:t>
    </dgm:pt>
    <dgm:pt modelId="{D1ECC9EF-0875-294C-8EF9-E269DF0DB9C6}">
      <dgm:prSet phldrT="[Text]"/>
      <dgm:spPr>
        <a:solidFill>
          <a:srgbClr val="B74F3B"/>
        </a:solidFill>
      </dgm:spPr>
      <dgm:t>
        <a:bodyPr/>
        <a:lstStyle/>
        <a:p>
          <a:r>
            <a:rPr lang="cs-CZ" dirty="0" err="1"/>
            <a:t>R</a:t>
          </a:r>
          <a:endParaRPr lang="cs-CZ" dirty="0"/>
        </a:p>
      </dgm:t>
    </dgm:pt>
    <dgm:pt modelId="{1BFF5D52-3CA1-B245-AFFD-36CEAA7520F8}" type="parTrans" cxnId="{EC664084-1085-1342-8430-45ED5DD328B9}">
      <dgm:prSet/>
      <dgm:spPr/>
      <dgm:t>
        <a:bodyPr/>
        <a:lstStyle/>
        <a:p>
          <a:endParaRPr lang="cs-CZ"/>
        </a:p>
      </dgm:t>
    </dgm:pt>
    <dgm:pt modelId="{58E61CD0-5E28-E840-9265-5910398F08D9}" type="sibTrans" cxnId="{EC664084-1085-1342-8430-45ED5DD328B9}">
      <dgm:prSet/>
      <dgm:spPr/>
      <dgm:t>
        <a:bodyPr/>
        <a:lstStyle/>
        <a:p>
          <a:endParaRPr lang="cs-CZ"/>
        </a:p>
      </dgm:t>
    </dgm:pt>
    <dgm:pt modelId="{CB3F2C93-8E13-DF4B-AF9D-35DCD91531AA}">
      <dgm:prSet phldrT="[Text]"/>
      <dgm:spPr/>
      <dgm:t>
        <a:bodyPr/>
        <a:lstStyle/>
        <a:p>
          <a:r>
            <a:rPr lang="cs-CZ" dirty="0"/>
            <a:t>Redefinition (redefinice)</a:t>
          </a:r>
        </a:p>
      </dgm:t>
    </dgm:pt>
    <dgm:pt modelId="{5E853D09-4A2C-424A-8050-470142F778C9}" type="parTrans" cxnId="{901E810A-20F3-D74F-BB51-B3AEC67D8526}">
      <dgm:prSet/>
      <dgm:spPr/>
      <dgm:t>
        <a:bodyPr/>
        <a:lstStyle/>
        <a:p>
          <a:endParaRPr lang="cs-CZ"/>
        </a:p>
      </dgm:t>
    </dgm:pt>
    <dgm:pt modelId="{90973B01-2F1A-B646-82CD-C0CCC5B03C92}" type="sibTrans" cxnId="{901E810A-20F3-D74F-BB51-B3AEC67D8526}">
      <dgm:prSet/>
      <dgm:spPr/>
      <dgm:t>
        <a:bodyPr/>
        <a:lstStyle/>
        <a:p>
          <a:endParaRPr lang="cs-CZ"/>
        </a:p>
      </dgm:t>
    </dgm:pt>
    <dgm:pt modelId="{CFD62BE1-CB7F-0146-A7E9-ED710BFC0846}" type="pres">
      <dgm:prSet presAssocID="{69A8D674-302A-A044-9CE8-DBB3BD5DE930}" presName="linearFlow" presStyleCnt="0">
        <dgm:presLayoutVars>
          <dgm:dir/>
          <dgm:animLvl val="lvl"/>
          <dgm:resizeHandles val="exact"/>
        </dgm:presLayoutVars>
      </dgm:prSet>
      <dgm:spPr/>
    </dgm:pt>
    <dgm:pt modelId="{4C7AD7D9-6968-2342-AB18-BBE48F274819}" type="pres">
      <dgm:prSet presAssocID="{956EA215-AD20-2C49-BC4A-C4BFB0E11FF1}" presName="composite" presStyleCnt="0"/>
      <dgm:spPr/>
    </dgm:pt>
    <dgm:pt modelId="{3ADCD919-69FD-AC41-8E0E-212A69DAB856}" type="pres">
      <dgm:prSet presAssocID="{956EA215-AD20-2C49-BC4A-C4BFB0E11FF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4B12219-32D1-5140-9B87-B5CB25C5418E}" type="pres">
      <dgm:prSet presAssocID="{956EA215-AD20-2C49-BC4A-C4BFB0E11FF1}" presName="descendantText" presStyleLbl="alignAcc1" presStyleIdx="0" presStyleCnt="4">
        <dgm:presLayoutVars>
          <dgm:bulletEnabled val="1"/>
        </dgm:presLayoutVars>
      </dgm:prSet>
      <dgm:spPr/>
    </dgm:pt>
    <dgm:pt modelId="{51C7CE80-E32C-D74D-B3D7-5147E88E4DE0}" type="pres">
      <dgm:prSet presAssocID="{71B0DC52-E08E-1B40-85F4-58D29F7B6BCC}" presName="sp" presStyleCnt="0"/>
      <dgm:spPr/>
    </dgm:pt>
    <dgm:pt modelId="{77D8DD4C-B80A-2744-8C04-6661A19FAD76}" type="pres">
      <dgm:prSet presAssocID="{91B52EC4-3E7F-444E-BA53-B9E96BDE3299}" presName="composite" presStyleCnt="0"/>
      <dgm:spPr/>
    </dgm:pt>
    <dgm:pt modelId="{7BDB4A3C-7840-AA4C-AF9F-4A9A47BBF192}" type="pres">
      <dgm:prSet presAssocID="{91B52EC4-3E7F-444E-BA53-B9E96BDE329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003D09F-65A9-254F-92B3-4F245C2BB352}" type="pres">
      <dgm:prSet presAssocID="{91B52EC4-3E7F-444E-BA53-B9E96BDE3299}" presName="descendantText" presStyleLbl="alignAcc1" presStyleIdx="1" presStyleCnt="4">
        <dgm:presLayoutVars>
          <dgm:bulletEnabled val="1"/>
        </dgm:presLayoutVars>
      </dgm:prSet>
      <dgm:spPr/>
    </dgm:pt>
    <dgm:pt modelId="{1D18B4DB-59BA-0D4B-B83F-7D1ED9392281}" type="pres">
      <dgm:prSet presAssocID="{5077E496-C5E6-4142-8BF5-9C8A3BAC7891}" presName="sp" presStyleCnt="0"/>
      <dgm:spPr/>
    </dgm:pt>
    <dgm:pt modelId="{E6FC3381-A4CC-B945-AA32-C1EAF4359CD0}" type="pres">
      <dgm:prSet presAssocID="{BBAEBF03-4C5F-D241-9056-15CEBC4036DF}" presName="composite" presStyleCnt="0"/>
      <dgm:spPr/>
    </dgm:pt>
    <dgm:pt modelId="{28FFCAF4-5A9A-A94B-A944-11D369102FA7}" type="pres">
      <dgm:prSet presAssocID="{BBAEBF03-4C5F-D241-9056-15CEBC4036D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F8BE5C1-7462-FC46-B815-5F202E0E18F9}" type="pres">
      <dgm:prSet presAssocID="{BBAEBF03-4C5F-D241-9056-15CEBC4036DF}" presName="descendantText" presStyleLbl="alignAcc1" presStyleIdx="2" presStyleCnt="4">
        <dgm:presLayoutVars>
          <dgm:bulletEnabled val="1"/>
        </dgm:presLayoutVars>
      </dgm:prSet>
      <dgm:spPr/>
    </dgm:pt>
    <dgm:pt modelId="{CD4CCF35-9B66-D94C-94CD-958436FA2979}" type="pres">
      <dgm:prSet presAssocID="{FC89F0C3-C656-934E-A27F-1AFFF119F053}" presName="sp" presStyleCnt="0"/>
      <dgm:spPr/>
    </dgm:pt>
    <dgm:pt modelId="{73902FEE-F7A0-2044-B5D5-87950452931F}" type="pres">
      <dgm:prSet presAssocID="{D1ECC9EF-0875-294C-8EF9-E269DF0DB9C6}" presName="composite" presStyleCnt="0"/>
      <dgm:spPr/>
    </dgm:pt>
    <dgm:pt modelId="{9DB66472-DA27-FE41-B8D7-41342E4EEF08}" type="pres">
      <dgm:prSet presAssocID="{D1ECC9EF-0875-294C-8EF9-E269DF0DB9C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26074DC-7462-5A4F-B92F-9E822BBDBE74}" type="pres">
      <dgm:prSet presAssocID="{D1ECC9EF-0875-294C-8EF9-E269DF0DB9C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E71D806-16DE-014D-9CD4-0EF152D2DECD}" type="presOf" srcId="{D1ECC9EF-0875-294C-8EF9-E269DF0DB9C6}" destId="{9DB66472-DA27-FE41-B8D7-41342E4EEF08}" srcOrd="0" destOrd="0" presId="urn:microsoft.com/office/officeart/2005/8/layout/chevron2"/>
    <dgm:cxn modelId="{199EC507-EA0B-7444-AEDD-2A5E57852061}" type="presOf" srcId="{91B52EC4-3E7F-444E-BA53-B9E96BDE3299}" destId="{7BDB4A3C-7840-AA4C-AF9F-4A9A47BBF192}" srcOrd="0" destOrd="0" presId="urn:microsoft.com/office/officeart/2005/8/layout/chevron2"/>
    <dgm:cxn modelId="{901E810A-20F3-D74F-BB51-B3AEC67D8526}" srcId="{D1ECC9EF-0875-294C-8EF9-E269DF0DB9C6}" destId="{CB3F2C93-8E13-DF4B-AF9D-35DCD91531AA}" srcOrd="0" destOrd="0" parTransId="{5E853D09-4A2C-424A-8050-470142F778C9}" sibTransId="{90973B01-2F1A-B646-82CD-C0CCC5B03C92}"/>
    <dgm:cxn modelId="{9D21EE14-CE57-1646-B174-B72AC0E22BD0}" srcId="{69A8D674-302A-A044-9CE8-DBB3BD5DE930}" destId="{BBAEBF03-4C5F-D241-9056-15CEBC4036DF}" srcOrd="2" destOrd="0" parTransId="{A64E0AC2-C909-EE4D-8B11-500CF9EC657E}" sibTransId="{FC89F0C3-C656-934E-A27F-1AFFF119F053}"/>
    <dgm:cxn modelId="{E90A3627-195B-1C4A-9424-D71E30838D99}" srcId="{69A8D674-302A-A044-9CE8-DBB3BD5DE930}" destId="{91B52EC4-3E7F-444E-BA53-B9E96BDE3299}" srcOrd="1" destOrd="0" parTransId="{0AA3715D-AB1F-DF40-B5DC-197BE297D3CE}" sibTransId="{5077E496-C5E6-4142-8BF5-9C8A3BAC7891}"/>
    <dgm:cxn modelId="{E240002A-9C60-E941-BC34-A657DDE3917D}" srcId="{BBAEBF03-4C5F-D241-9056-15CEBC4036DF}" destId="{280F4758-3223-5540-8C04-0E28B346A99D}" srcOrd="0" destOrd="0" parTransId="{D1C2AC3C-041D-5E40-B9C1-388B2B19B4D3}" sibTransId="{BF79A74A-E879-034D-907E-0A8731A778F0}"/>
    <dgm:cxn modelId="{AAFCD13C-B075-684A-88BD-E782BBF9A367}" srcId="{91B52EC4-3E7F-444E-BA53-B9E96BDE3299}" destId="{993072E1-434E-7545-9527-34910B09ACC4}" srcOrd="0" destOrd="0" parTransId="{F306E5A5-0D67-744A-8F4A-7095BAB552C0}" sibTransId="{5821A62C-AE27-A74B-A9F1-1EC8C8F6C7AF}"/>
    <dgm:cxn modelId="{00C27C4A-39C7-094F-B88B-D2C05E2EA891}" type="presOf" srcId="{280F4758-3223-5540-8C04-0E28B346A99D}" destId="{BF8BE5C1-7462-FC46-B815-5F202E0E18F9}" srcOrd="0" destOrd="0" presId="urn:microsoft.com/office/officeart/2005/8/layout/chevron2"/>
    <dgm:cxn modelId="{10E0276E-A7E5-7D4F-9632-815479DCB35C}" srcId="{69A8D674-302A-A044-9CE8-DBB3BD5DE930}" destId="{956EA215-AD20-2C49-BC4A-C4BFB0E11FF1}" srcOrd="0" destOrd="0" parTransId="{D6EDD11B-1D83-564B-8032-D325B2379F9C}" sibTransId="{71B0DC52-E08E-1B40-85F4-58D29F7B6BCC}"/>
    <dgm:cxn modelId="{2B780F7E-F584-CB44-A767-125A4AB45A00}" type="presOf" srcId="{CB3F2C93-8E13-DF4B-AF9D-35DCD91531AA}" destId="{C26074DC-7462-5A4F-B92F-9E822BBDBE74}" srcOrd="0" destOrd="0" presId="urn:microsoft.com/office/officeart/2005/8/layout/chevron2"/>
    <dgm:cxn modelId="{EC664084-1085-1342-8430-45ED5DD328B9}" srcId="{69A8D674-302A-A044-9CE8-DBB3BD5DE930}" destId="{D1ECC9EF-0875-294C-8EF9-E269DF0DB9C6}" srcOrd="3" destOrd="0" parTransId="{1BFF5D52-3CA1-B245-AFFD-36CEAA7520F8}" sibTransId="{58E61CD0-5E28-E840-9265-5910398F08D9}"/>
    <dgm:cxn modelId="{58CDA787-1920-B74D-BEFE-2ACD94C53A56}" type="presOf" srcId="{69A8D674-302A-A044-9CE8-DBB3BD5DE930}" destId="{CFD62BE1-CB7F-0146-A7E9-ED710BFC0846}" srcOrd="0" destOrd="0" presId="urn:microsoft.com/office/officeart/2005/8/layout/chevron2"/>
    <dgm:cxn modelId="{7B1EA997-F727-5942-B799-A3459DF854F0}" type="presOf" srcId="{BBAEBF03-4C5F-D241-9056-15CEBC4036DF}" destId="{28FFCAF4-5A9A-A94B-A944-11D369102FA7}" srcOrd="0" destOrd="0" presId="urn:microsoft.com/office/officeart/2005/8/layout/chevron2"/>
    <dgm:cxn modelId="{9298B69A-5F96-8C44-BBA6-1447A4D58851}" type="presOf" srcId="{956EA215-AD20-2C49-BC4A-C4BFB0E11FF1}" destId="{3ADCD919-69FD-AC41-8E0E-212A69DAB856}" srcOrd="0" destOrd="0" presId="urn:microsoft.com/office/officeart/2005/8/layout/chevron2"/>
    <dgm:cxn modelId="{551556BB-ABA6-7A40-A639-9AB4FF8105A0}" srcId="{956EA215-AD20-2C49-BC4A-C4BFB0E11FF1}" destId="{86FD79BB-FA16-4A48-A0F0-36B45CBDBB1D}" srcOrd="0" destOrd="0" parTransId="{5F406090-6413-8A43-9C38-37DF5E5F2626}" sibTransId="{CC832C40-AFF3-114F-B540-F85E584EB2A5}"/>
    <dgm:cxn modelId="{AA77C1F4-B87F-3F44-9594-3D8941ADCD8E}" type="presOf" srcId="{993072E1-434E-7545-9527-34910B09ACC4}" destId="{4003D09F-65A9-254F-92B3-4F245C2BB352}" srcOrd="0" destOrd="0" presId="urn:microsoft.com/office/officeart/2005/8/layout/chevron2"/>
    <dgm:cxn modelId="{22C0FEFC-0445-794B-A05D-C5AB1CDA0E71}" type="presOf" srcId="{86FD79BB-FA16-4A48-A0F0-36B45CBDBB1D}" destId="{74B12219-32D1-5140-9B87-B5CB25C5418E}" srcOrd="0" destOrd="0" presId="urn:microsoft.com/office/officeart/2005/8/layout/chevron2"/>
    <dgm:cxn modelId="{0B51C42A-B64A-C04E-9064-68EAD02D3013}" type="presParOf" srcId="{CFD62BE1-CB7F-0146-A7E9-ED710BFC0846}" destId="{4C7AD7D9-6968-2342-AB18-BBE48F274819}" srcOrd="0" destOrd="0" presId="urn:microsoft.com/office/officeart/2005/8/layout/chevron2"/>
    <dgm:cxn modelId="{B12DF184-8B2F-4D41-AC26-557DFBC93007}" type="presParOf" srcId="{4C7AD7D9-6968-2342-AB18-BBE48F274819}" destId="{3ADCD919-69FD-AC41-8E0E-212A69DAB856}" srcOrd="0" destOrd="0" presId="urn:microsoft.com/office/officeart/2005/8/layout/chevron2"/>
    <dgm:cxn modelId="{65D9210B-95DB-6140-9B3F-5564315F0DFE}" type="presParOf" srcId="{4C7AD7D9-6968-2342-AB18-BBE48F274819}" destId="{74B12219-32D1-5140-9B87-B5CB25C5418E}" srcOrd="1" destOrd="0" presId="urn:microsoft.com/office/officeart/2005/8/layout/chevron2"/>
    <dgm:cxn modelId="{147FB664-A40A-2940-899B-2D51DFC99885}" type="presParOf" srcId="{CFD62BE1-CB7F-0146-A7E9-ED710BFC0846}" destId="{51C7CE80-E32C-D74D-B3D7-5147E88E4DE0}" srcOrd="1" destOrd="0" presId="urn:microsoft.com/office/officeart/2005/8/layout/chevron2"/>
    <dgm:cxn modelId="{BAA35B2C-827E-634D-AEDB-82BA796E471D}" type="presParOf" srcId="{CFD62BE1-CB7F-0146-A7E9-ED710BFC0846}" destId="{77D8DD4C-B80A-2744-8C04-6661A19FAD76}" srcOrd="2" destOrd="0" presId="urn:microsoft.com/office/officeart/2005/8/layout/chevron2"/>
    <dgm:cxn modelId="{6C13599B-1033-4445-88CC-DF02805636F1}" type="presParOf" srcId="{77D8DD4C-B80A-2744-8C04-6661A19FAD76}" destId="{7BDB4A3C-7840-AA4C-AF9F-4A9A47BBF192}" srcOrd="0" destOrd="0" presId="urn:microsoft.com/office/officeart/2005/8/layout/chevron2"/>
    <dgm:cxn modelId="{7822BD87-2589-1F45-921A-BAB50A8C203B}" type="presParOf" srcId="{77D8DD4C-B80A-2744-8C04-6661A19FAD76}" destId="{4003D09F-65A9-254F-92B3-4F245C2BB352}" srcOrd="1" destOrd="0" presId="urn:microsoft.com/office/officeart/2005/8/layout/chevron2"/>
    <dgm:cxn modelId="{0A884EAD-29A7-3940-BD32-8629C456EB47}" type="presParOf" srcId="{CFD62BE1-CB7F-0146-A7E9-ED710BFC0846}" destId="{1D18B4DB-59BA-0D4B-B83F-7D1ED9392281}" srcOrd="3" destOrd="0" presId="urn:microsoft.com/office/officeart/2005/8/layout/chevron2"/>
    <dgm:cxn modelId="{EA4963D2-3953-9F47-B1F6-9E736E9D06FD}" type="presParOf" srcId="{CFD62BE1-CB7F-0146-A7E9-ED710BFC0846}" destId="{E6FC3381-A4CC-B945-AA32-C1EAF4359CD0}" srcOrd="4" destOrd="0" presId="urn:microsoft.com/office/officeart/2005/8/layout/chevron2"/>
    <dgm:cxn modelId="{6EF9B93B-E88F-8F49-9FC8-EB116DC603B7}" type="presParOf" srcId="{E6FC3381-A4CC-B945-AA32-C1EAF4359CD0}" destId="{28FFCAF4-5A9A-A94B-A944-11D369102FA7}" srcOrd="0" destOrd="0" presId="urn:microsoft.com/office/officeart/2005/8/layout/chevron2"/>
    <dgm:cxn modelId="{3B18E02F-7F0A-1743-BF5C-95A71C97A486}" type="presParOf" srcId="{E6FC3381-A4CC-B945-AA32-C1EAF4359CD0}" destId="{BF8BE5C1-7462-FC46-B815-5F202E0E18F9}" srcOrd="1" destOrd="0" presId="urn:microsoft.com/office/officeart/2005/8/layout/chevron2"/>
    <dgm:cxn modelId="{F9406AFF-CE19-2140-A985-9FABFBA54ED7}" type="presParOf" srcId="{CFD62BE1-CB7F-0146-A7E9-ED710BFC0846}" destId="{CD4CCF35-9B66-D94C-94CD-958436FA2979}" srcOrd="5" destOrd="0" presId="urn:microsoft.com/office/officeart/2005/8/layout/chevron2"/>
    <dgm:cxn modelId="{15E49E26-9D4F-7D47-87AE-F3CE824B81A8}" type="presParOf" srcId="{CFD62BE1-CB7F-0146-A7E9-ED710BFC0846}" destId="{73902FEE-F7A0-2044-B5D5-87950452931F}" srcOrd="6" destOrd="0" presId="urn:microsoft.com/office/officeart/2005/8/layout/chevron2"/>
    <dgm:cxn modelId="{91934164-35A4-5A41-BB51-801DECE4091E}" type="presParOf" srcId="{73902FEE-F7A0-2044-B5D5-87950452931F}" destId="{9DB66472-DA27-FE41-B8D7-41342E4EEF08}" srcOrd="0" destOrd="0" presId="urn:microsoft.com/office/officeart/2005/8/layout/chevron2"/>
    <dgm:cxn modelId="{297BE337-2D1D-FC49-9264-4D8A902C70F8}" type="presParOf" srcId="{73902FEE-F7A0-2044-B5D5-87950452931F}" destId="{C26074DC-7462-5A4F-B92F-9E822BBDBE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DC802-AEEB-4121-B660-B64287E2198E}">
      <dsp:nvSpPr>
        <dsp:cNvPr id="0" name=""/>
        <dsp:cNvSpPr/>
      </dsp:nvSpPr>
      <dsp:spPr>
        <a:xfrm>
          <a:off x="593653" y="51148"/>
          <a:ext cx="1318578" cy="131857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24BD0-FF8F-4F18-ACAD-580BF4A5FAF9}">
      <dsp:nvSpPr>
        <dsp:cNvPr id="0" name=""/>
        <dsp:cNvSpPr/>
      </dsp:nvSpPr>
      <dsp:spPr>
        <a:xfrm>
          <a:off x="874662" y="332157"/>
          <a:ext cx="756561" cy="756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23BBE-9257-442F-B271-964C927C9007}">
      <dsp:nvSpPr>
        <dsp:cNvPr id="0" name=""/>
        <dsp:cNvSpPr/>
      </dsp:nvSpPr>
      <dsp:spPr>
        <a:xfrm>
          <a:off x="172140" y="1780431"/>
          <a:ext cx="21616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800" kern="1200" dirty="0"/>
            <a:t>informační a datová gramotnost</a:t>
          </a:r>
          <a:endParaRPr lang="en-US" sz="1800" kern="1200" dirty="0"/>
        </a:p>
      </dsp:txBody>
      <dsp:txXfrm>
        <a:off x="172140" y="1780431"/>
        <a:ext cx="2161603" cy="720000"/>
      </dsp:txXfrm>
    </dsp:sp>
    <dsp:sp modelId="{63DACEBB-618E-4F2B-9A09-8665C6F1BD46}">
      <dsp:nvSpPr>
        <dsp:cNvPr id="0" name=""/>
        <dsp:cNvSpPr/>
      </dsp:nvSpPr>
      <dsp:spPr>
        <a:xfrm>
          <a:off x="3133537" y="51148"/>
          <a:ext cx="1318578" cy="131857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491FC-F17D-4B85-8581-29D786061F5D}">
      <dsp:nvSpPr>
        <dsp:cNvPr id="0" name=""/>
        <dsp:cNvSpPr/>
      </dsp:nvSpPr>
      <dsp:spPr>
        <a:xfrm>
          <a:off x="3414545" y="332157"/>
          <a:ext cx="756561" cy="7565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F6FDD-8C37-4B46-B717-BA0E2B65313A}">
      <dsp:nvSpPr>
        <dsp:cNvPr id="0" name=""/>
        <dsp:cNvSpPr/>
      </dsp:nvSpPr>
      <dsp:spPr>
        <a:xfrm>
          <a:off x="2712024" y="1780431"/>
          <a:ext cx="21616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800" kern="1200" dirty="0"/>
            <a:t>komunikace a kolaborace</a:t>
          </a:r>
          <a:endParaRPr lang="en-US" sz="1800" kern="1200" dirty="0"/>
        </a:p>
      </dsp:txBody>
      <dsp:txXfrm>
        <a:off x="2712024" y="1780431"/>
        <a:ext cx="2161603" cy="720000"/>
      </dsp:txXfrm>
    </dsp:sp>
    <dsp:sp modelId="{16F7A968-3796-43B0-81AE-F24C19854797}">
      <dsp:nvSpPr>
        <dsp:cNvPr id="0" name=""/>
        <dsp:cNvSpPr/>
      </dsp:nvSpPr>
      <dsp:spPr>
        <a:xfrm>
          <a:off x="5673421" y="51148"/>
          <a:ext cx="1318578" cy="131857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F43A8-0F17-4785-85B8-51366637B05D}">
      <dsp:nvSpPr>
        <dsp:cNvPr id="0" name=""/>
        <dsp:cNvSpPr/>
      </dsp:nvSpPr>
      <dsp:spPr>
        <a:xfrm>
          <a:off x="5954429" y="332157"/>
          <a:ext cx="756561" cy="7565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6D578-5128-496F-99B3-AB76B84135AA}">
      <dsp:nvSpPr>
        <dsp:cNvPr id="0" name=""/>
        <dsp:cNvSpPr/>
      </dsp:nvSpPr>
      <dsp:spPr>
        <a:xfrm>
          <a:off x="5251908" y="1780431"/>
          <a:ext cx="21616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800" kern="1200" dirty="0"/>
            <a:t>tvorba digitálního obsahu</a:t>
          </a:r>
          <a:endParaRPr lang="en-US" sz="1800" kern="1200" dirty="0"/>
        </a:p>
      </dsp:txBody>
      <dsp:txXfrm>
        <a:off x="5251908" y="1780431"/>
        <a:ext cx="2161603" cy="720000"/>
      </dsp:txXfrm>
    </dsp:sp>
    <dsp:sp modelId="{EEB44F7A-50FF-41A1-8175-259100FE1B42}">
      <dsp:nvSpPr>
        <dsp:cNvPr id="0" name=""/>
        <dsp:cNvSpPr/>
      </dsp:nvSpPr>
      <dsp:spPr>
        <a:xfrm>
          <a:off x="593653" y="3040832"/>
          <a:ext cx="1318578" cy="131857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5EC43-71A4-47C0-AC5D-D5ADAE485014}">
      <dsp:nvSpPr>
        <dsp:cNvPr id="0" name=""/>
        <dsp:cNvSpPr/>
      </dsp:nvSpPr>
      <dsp:spPr>
        <a:xfrm>
          <a:off x="874662" y="3321840"/>
          <a:ext cx="756561" cy="756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F44D1-F5AC-4022-B565-42D1A1A63EDB}">
      <dsp:nvSpPr>
        <dsp:cNvPr id="0" name=""/>
        <dsp:cNvSpPr/>
      </dsp:nvSpPr>
      <dsp:spPr>
        <a:xfrm>
          <a:off x="172140" y="4770115"/>
          <a:ext cx="21616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800" kern="1200" dirty="0"/>
            <a:t>bezpečnost</a:t>
          </a:r>
          <a:endParaRPr lang="en-US" sz="1800" kern="1200" dirty="0"/>
        </a:p>
      </dsp:txBody>
      <dsp:txXfrm>
        <a:off x="172140" y="4770115"/>
        <a:ext cx="2161603" cy="720000"/>
      </dsp:txXfrm>
    </dsp:sp>
    <dsp:sp modelId="{524521FE-D160-4DE9-BAED-D090E34CD10E}">
      <dsp:nvSpPr>
        <dsp:cNvPr id="0" name=""/>
        <dsp:cNvSpPr/>
      </dsp:nvSpPr>
      <dsp:spPr>
        <a:xfrm>
          <a:off x="3133537" y="3040832"/>
          <a:ext cx="1318578" cy="131857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E7B4A-290D-4336-9057-3810D070210E}">
      <dsp:nvSpPr>
        <dsp:cNvPr id="0" name=""/>
        <dsp:cNvSpPr/>
      </dsp:nvSpPr>
      <dsp:spPr>
        <a:xfrm>
          <a:off x="3414545" y="3321840"/>
          <a:ext cx="756561" cy="7565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42511-B0E7-488C-894A-3B5CE8461A9E}">
      <dsp:nvSpPr>
        <dsp:cNvPr id="0" name=""/>
        <dsp:cNvSpPr/>
      </dsp:nvSpPr>
      <dsp:spPr>
        <a:xfrm>
          <a:off x="2712024" y="4770115"/>
          <a:ext cx="21616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800" kern="1200" dirty="0"/>
            <a:t>řešení problémů</a:t>
          </a:r>
          <a:endParaRPr lang="en-US" sz="1800" kern="1200" dirty="0"/>
        </a:p>
      </dsp:txBody>
      <dsp:txXfrm>
        <a:off x="2712024" y="4770115"/>
        <a:ext cx="2161603" cy="720000"/>
      </dsp:txXfrm>
    </dsp:sp>
    <dsp:sp modelId="{8FC4623E-97D6-4E71-9F91-7A52B9D3AED2}">
      <dsp:nvSpPr>
        <dsp:cNvPr id="0" name=""/>
        <dsp:cNvSpPr/>
      </dsp:nvSpPr>
      <dsp:spPr>
        <a:xfrm>
          <a:off x="5673421" y="3040832"/>
          <a:ext cx="1318578" cy="131857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FA066-30D8-4674-A23D-50AB9EA7DD3D}">
      <dsp:nvSpPr>
        <dsp:cNvPr id="0" name=""/>
        <dsp:cNvSpPr/>
      </dsp:nvSpPr>
      <dsp:spPr>
        <a:xfrm>
          <a:off x="5954429" y="3321840"/>
          <a:ext cx="756561" cy="75656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62C84-4E45-4832-BC41-7B20AF454CD3}">
      <dsp:nvSpPr>
        <dsp:cNvPr id="0" name=""/>
        <dsp:cNvSpPr/>
      </dsp:nvSpPr>
      <dsp:spPr>
        <a:xfrm>
          <a:off x="5251908" y="4770115"/>
          <a:ext cx="21616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800" kern="1200" dirty="0"/>
            <a:t>technologické kompetence</a:t>
          </a:r>
          <a:endParaRPr lang="en-US" sz="1800" kern="1200" dirty="0"/>
        </a:p>
      </dsp:txBody>
      <dsp:txXfrm>
        <a:off x="5251908" y="4770115"/>
        <a:ext cx="216160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13EEC-4ADE-4EEF-BC8A-ABF453E67472}">
      <dsp:nvSpPr>
        <dsp:cNvPr id="0" name=""/>
        <dsp:cNvSpPr/>
      </dsp:nvSpPr>
      <dsp:spPr>
        <a:xfrm rot="5400000">
          <a:off x="5521451" y="-2305422"/>
          <a:ext cx="797181" cy="5571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Prohlížení, vyhledávání a filtrování dat, informací a digitálního obsahu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Hodnocení dat, informací a digitálního obsahu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Správa dat, informací a obsahu</a:t>
          </a:r>
          <a:endParaRPr lang="cs-CZ" sz="1000" b="0" kern="1200" dirty="0"/>
        </a:p>
      </dsp:txBody>
      <dsp:txXfrm rot="-5400000">
        <a:off x="3134140" y="120804"/>
        <a:ext cx="5532889" cy="719351"/>
      </dsp:txXfrm>
    </dsp:sp>
    <dsp:sp modelId="{1ED2F444-CAAE-4270-B72D-7321ACBB131A}">
      <dsp:nvSpPr>
        <dsp:cNvPr id="0" name=""/>
        <dsp:cNvSpPr/>
      </dsp:nvSpPr>
      <dsp:spPr>
        <a:xfrm>
          <a:off x="0" y="3924"/>
          <a:ext cx="3134139" cy="953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i="0" kern="1200" dirty="0"/>
            <a:t>1. Informační a datová gramotnost</a:t>
          </a:r>
          <a:endParaRPr lang="cs-CZ" sz="2300" kern="1200" dirty="0"/>
        </a:p>
      </dsp:txBody>
      <dsp:txXfrm>
        <a:off x="46527" y="50451"/>
        <a:ext cx="3041085" cy="860057"/>
      </dsp:txXfrm>
    </dsp:sp>
    <dsp:sp modelId="{A2928697-2B71-4333-B135-9ED6BBB4D9EE}">
      <dsp:nvSpPr>
        <dsp:cNvPr id="0" name=""/>
        <dsp:cNvSpPr/>
      </dsp:nvSpPr>
      <dsp:spPr>
        <a:xfrm rot="5400000">
          <a:off x="5278891" y="-1084761"/>
          <a:ext cx="1282301" cy="5571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Interakce prostřednictvím digitálních technologií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Sdílení prostřednictvím digitálních technologií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Rozvoj participativního občanství prostřednictvím digitálních technologií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Spolupráce prostřednictvím digitálních technologií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</a:t>
          </a:r>
          <a:r>
            <a:rPr lang="cs-CZ" sz="1000" b="0" i="0" kern="1200" dirty="0" err="1"/>
            <a:t>Netiketa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Správa digitální identity</a:t>
          </a:r>
          <a:endParaRPr lang="cs-CZ" sz="1000" b="0" kern="1200" dirty="0"/>
        </a:p>
      </dsp:txBody>
      <dsp:txXfrm rot="-5400000">
        <a:off x="3134140" y="1122587"/>
        <a:ext cx="5509207" cy="1157107"/>
      </dsp:txXfrm>
    </dsp:sp>
    <dsp:sp modelId="{21489CF3-AE8C-4E22-A08F-C2ACFE0F3E38}">
      <dsp:nvSpPr>
        <dsp:cNvPr id="0" name=""/>
        <dsp:cNvSpPr/>
      </dsp:nvSpPr>
      <dsp:spPr>
        <a:xfrm>
          <a:off x="0" y="997359"/>
          <a:ext cx="3134139" cy="1407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i="0" kern="1200" dirty="0"/>
            <a:t>2. Komunikace a kolaborace</a:t>
          </a:r>
          <a:endParaRPr lang="cs-CZ" sz="2300" kern="1200" dirty="0"/>
        </a:p>
      </dsp:txBody>
      <dsp:txXfrm>
        <a:off x="68711" y="1066070"/>
        <a:ext cx="2996717" cy="1270138"/>
      </dsp:txXfrm>
    </dsp:sp>
    <dsp:sp modelId="{F28CB62C-805C-4EA6-876C-1D337B3C4E9C}">
      <dsp:nvSpPr>
        <dsp:cNvPr id="0" name=""/>
        <dsp:cNvSpPr/>
      </dsp:nvSpPr>
      <dsp:spPr>
        <a:xfrm rot="5400000">
          <a:off x="5432937" y="166884"/>
          <a:ext cx="974209" cy="5571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Vytváření digitálního obsahu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</a:t>
          </a:r>
          <a:r>
            <a:rPr lang="pt-BR" sz="1000" b="0" i="0" kern="1200" dirty="0"/>
            <a:t>Integrace a přepracování digitálního obsahu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Autorská práva a licence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Programování</a:t>
          </a:r>
          <a:endParaRPr lang="cs-CZ" sz="1000" b="0" kern="1200" dirty="0"/>
        </a:p>
      </dsp:txBody>
      <dsp:txXfrm rot="-5400000">
        <a:off x="3134140" y="2513239"/>
        <a:ext cx="5524247" cy="879095"/>
      </dsp:txXfrm>
    </dsp:sp>
    <dsp:sp modelId="{93AE664F-768A-4E1F-807E-5801C2F67E50}">
      <dsp:nvSpPr>
        <dsp:cNvPr id="0" name=""/>
        <dsp:cNvSpPr/>
      </dsp:nvSpPr>
      <dsp:spPr>
        <a:xfrm>
          <a:off x="0" y="2445245"/>
          <a:ext cx="3134139" cy="1015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i="0" kern="1200" dirty="0"/>
            <a:t>3. Tvorba digitálního obsahu</a:t>
          </a:r>
          <a:endParaRPr lang="cs-CZ" sz="2300" kern="1200" dirty="0"/>
        </a:p>
      </dsp:txBody>
      <dsp:txXfrm>
        <a:off x="49552" y="2494797"/>
        <a:ext cx="3035035" cy="915978"/>
      </dsp:txXfrm>
    </dsp:sp>
    <dsp:sp modelId="{CFD3B54B-47D6-4B01-9AAA-CB6245B67536}">
      <dsp:nvSpPr>
        <dsp:cNvPr id="0" name=""/>
        <dsp:cNvSpPr/>
      </dsp:nvSpPr>
      <dsp:spPr>
        <a:xfrm rot="5400000">
          <a:off x="5460974" y="1173817"/>
          <a:ext cx="918135" cy="5571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Ochrana zařízení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Ochrana osobních údajů a soukromí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Ochrana zdraví a pohody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Ochrana životního prostředí</a:t>
          </a:r>
          <a:endParaRPr lang="cs-CZ" sz="1000" b="0" kern="1200" dirty="0"/>
        </a:p>
      </dsp:txBody>
      <dsp:txXfrm rot="-5400000">
        <a:off x="3134140" y="3545471"/>
        <a:ext cx="5526984" cy="828495"/>
      </dsp:txXfrm>
    </dsp:sp>
    <dsp:sp modelId="{EB99CF20-DAE3-4713-AAB8-3F94333D1ADF}">
      <dsp:nvSpPr>
        <dsp:cNvPr id="0" name=""/>
        <dsp:cNvSpPr/>
      </dsp:nvSpPr>
      <dsp:spPr>
        <a:xfrm>
          <a:off x="0" y="3502148"/>
          <a:ext cx="3134139" cy="915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i="0" kern="1200" dirty="0"/>
            <a:t>4. Bezpečnost</a:t>
          </a:r>
          <a:endParaRPr lang="cs-CZ" sz="2300" kern="1200" dirty="0"/>
        </a:p>
      </dsp:txBody>
      <dsp:txXfrm>
        <a:off x="44674" y="3546822"/>
        <a:ext cx="3044791" cy="825793"/>
      </dsp:txXfrm>
    </dsp:sp>
    <dsp:sp modelId="{2BBFD249-20CD-41A5-9CA1-99C389AF3FA2}">
      <dsp:nvSpPr>
        <dsp:cNvPr id="0" name=""/>
        <dsp:cNvSpPr/>
      </dsp:nvSpPr>
      <dsp:spPr>
        <a:xfrm rot="5400000">
          <a:off x="5455303" y="2182448"/>
          <a:ext cx="929477" cy="5571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Řešení technických problémů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Identifikace potřeb a volba technologických prostředků pro jejich řešení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Kreativní použití digitálních technologií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Identifikace nedostatků v digitálních kompetencích</a:t>
          </a:r>
          <a:endParaRPr lang="cs-CZ" sz="1000" b="0" kern="1200" dirty="0"/>
        </a:p>
      </dsp:txBody>
      <dsp:txXfrm rot="-5400000">
        <a:off x="3134140" y="4548985"/>
        <a:ext cx="5526431" cy="838731"/>
      </dsp:txXfrm>
    </dsp:sp>
    <dsp:sp modelId="{410B9A93-949D-45E2-AAC2-71F42E865DFF}">
      <dsp:nvSpPr>
        <dsp:cNvPr id="0" name=""/>
        <dsp:cNvSpPr/>
      </dsp:nvSpPr>
      <dsp:spPr>
        <a:xfrm>
          <a:off x="0" y="4459111"/>
          <a:ext cx="3134139" cy="1018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i="0" kern="1200" dirty="0"/>
            <a:t>5. Řešení problémů</a:t>
          </a:r>
          <a:endParaRPr lang="cs-CZ" sz="2300" kern="1200" dirty="0"/>
        </a:p>
      </dsp:txBody>
      <dsp:txXfrm>
        <a:off x="49718" y="4508829"/>
        <a:ext cx="3034703" cy="919041"/>
      </dsp:txXfrm>
    </dsp:sp>
    <dsp:sp modelId="{E12AF142-E58A-4ACC-A287-4F5AF893F9DC}">
      <dsp:nvSpPr>
        <dsp:cNvPr id="0" name=""/>
        <dsp:cNvSpPr/>
      </dsp:nvSpPr>
      <dsp:spPr>
        <a:xfrm rot="5400000">
          <a:off x="5609025" y="3129807"/>
          <a:ext cx="645192" cy="55827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Hardware a software počítače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Další digitální technologie</a:t>
          </a:r>
          <a:endParaRPr lang="cs-CZ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1000" b="0" i="0" kern="1200" dirty="0"/>
            <a:t> Počítačové systémy a sítě</a:t>
          </a:r>
          <a:endParaRPr lang="cs-CZ" sz="1000" b="0" kern="1200" dirty="0"/>
        </a:p>
      </dsp:txBody>
      <dsp:txXfrm rot="-5400000">
        <a:off x="3140270" y="5630058"/>
        <a:ext cx="5551206" cy="582200"/>
      </dsp:txXfrm>
    </dsp:sp>
    <dsp:sp modelId="{AD1CDB83-F398-48A1-849C-56535C09EEAD}">
      <dsp:nvSpPr>
        <dsp:cNvPr id="0" name=""/>
        <dsp:cNvSpPr/>
      </dsp:nvSpPr>
      <dsp:spPr>
        <a:xfrm>
          <a:off x="0" y="5517913"/>
          <a:ext cx="3140270" cy="806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6. Technologické kompetence</a:t>
          </a:r>
        </a:p>
      </dsp:txBody>
      <dsp:txXfrm>
        <a:off x="39370" y="5557283"/>
        <a:ext cx="3061530" cy="727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CD919-69FD-AC41-8E0E-212A69DAB856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rgbClr val="B74F3B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S</a:t>
          </a:r>
        </a:p>
      </dsp:txBody>
      <dsp:txXfrm rot="-5400000">
        <a:off x="1" y="512108"/>
        <a:ext cx="1024202" cy="438943"/>
      </dsp:txXfrm>
    </dsp:sp>
    <dsp:sp modelId="{74B12219-32D1-5140-9B87-B5CB25C5418E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300" kern="1200" dirty="0"/>
            <a:t>Substitution (nahrazení)</a:t>
          </a:r>
        </a:p>
      </dsp:txBody>
      <dsp:txXfrm rot="-5400000">
        <a:off x="1024202" y="46434"/>
        <a:ext cx="7057371" cy="858192"/>
      </dsp:txXfrm>
    </dsp:sp>
    <dsp:sp modelId="{7BDB4A3C-7840-AA4C-AF9F-4A9A47BBF192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rgbClr val="B74F3B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A</a:t>
          </a:r>
        </a:p>
      </dsp:txBody>
      <dsp:txXfrm rot="-5400000">
        <a:off x="1" y="1830610"/>
        <a:ext cx="1024202" cy="438943"/>
      </dsp:txXfrm>
    </dsp:sp>
    <dsp:sp modelId="{4003D09F-65A9-254F-92B3-4F245C2BB352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300" kern="1200" dirty="0"/>
            <a:t>Augmentation (rozšíření)</a:t>
          </a:r>
        </a:p>
      </dsp:txBody>
      <dsp:txXfrm rot="-5400000">
        <a:off x="1024202" y="1364936"/>
        <a:ext cx="7057371" cy="858192"/>
      </dsp:txXfrm>
    </dsp:sp>
    <dsp:sp modelId="{28FFCAF4-5A9A-A94B-A944-11D369102FA7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rgbClr val="B74F3B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M</a:t>
          </a:r>
        </a:p>
      </dsp:txBody>
      <dsp:txXfrm rot="-5400000">
        <a:off x="1" y="3149112"/>
        <a:ext cx="1024202" cy="438943"/>
      </dsp:txXfrm>
    </dsp:sp>
    <dsp:sp modelId="{BF8BE5C1-7462-FC46-B815-5F202E0E18F9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300" kern="1200" dirty="0"/>
            <a:t>Modification (modifikace)</a:t>
          </a:r>
        </a:p>
      </dsp:txBody>
      <dsp:txXfrm rot="-5400000">
        <a:off x="1024202" y="2683437"/>
        <a:ext cx="7057371" cy="858192"/>
      </dsp:txXfrm>
    </dsp:sp>
    <dsp:sp modelId="{9DB66472-DA27-FE41-B8D7-41342E4EEF08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rgbClr val="B74F3B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R</a:t>
          </a:r>
          <a:endParaRPr lang="cs-CZ" sz="3000" kern="1200" dirty="0"/>
        </a:p>
      </dsp:txBody>
      <dsp:txXfrm rot="-5400000">
        <a:off x="1" y="4467614"/>
        <a:ext cx="1024202" cy="438943"/>
      </dsp:txXfrm>
    </dsp:sp>
    <dsp:sp modelId="{C26074DC-7462-5A4F-B92F-9E822BBDBE74}">
      <dsp:nvSpPr>
        <dsp:cNvPr id="0" name=""/>
        <dsp:cNvSpPr/>
      </dsp:nvSpPr>
      <dsp:spPr>
        <a:xfrm rot="5400000">
          <a:off x="4100578" y="87913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300" kern="1200" dirty="0"/>
            <a:t>Redefinition (redefinice)</a:t>
          </a:r>
        </a:p>
      </dsp:txBody>
      <dsp:txXfrm rot="-5400000">
        <a:off x="1024202" y="4001938"/>
        <a:ext cx="7057371" cy="85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6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6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957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4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81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2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1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9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9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4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1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2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6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5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8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2.png"/><Relationship Id="rId18" Type="http://schemas.openxmlformats.org/officeDocument/2006/relationships/image" Target="../media/image57.jpeg"/><Relationship Id="rId3" Type="http://schemas.openxmlformats.org/officeDocument/2006/relationships/image" Target="../media/image44.png"/><Relationship Id="rId21" Type="http://schemas.openxmlformats.org/officeDocument/2006/relationships/image" Target="../media/image60.jpe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3.png"/><Relationship Id="rId16" Type="http://schemas.openxmlformats.org/officeDocument/2006/relationships/image" Target="../media/image55.jpe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openxmlformats.org/officeDocument/2006/relationships/image" Target="../media/image50.png"/><Relationship Id="rId19" Type="http://schemas.openxmlformats.org/officeDocument/2006/relationships/image" Target="../media/image58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46.png"/><Relationship Id="rId7" Type="http://schemas.openxmlformats.org/officeDocument/2006/relationships/image" Target="../media/image62.png"/><Relationship Id="rId12" Type="http://schemas.openxmlformats.org/officeDocument/2006/relationships/image" Target="../media/image67.jpeg"/><Relationship Id="rId17" Type="http://schemas.openxmlformats.org/officeDocument/2006/relationships/image" Target="../media/image71.png"/><Relationship Id="rId2" Type="http://schemas.openxmlformats.org/officeDocument/2006/relationships/image" Target="../media/image44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4" Type="http://schemas.microsoft.com/office/2007/relationships/hdphoto" Target="../media/hdphoto1.wdp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10B38-4ACA-4B7D-BA11-CC2753A69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7933" y="2233937"/>
            <a:ext cx="7766936" cy="1646302"/>
          </a:xfrm>
        </p:spPr>
        <p:txBody>
          <a:bodyPr>
            <a:normAutofit/>
          </a:bodyPr>
          <a:lstStyle/>
          <a:p>
            <a:pPr algn="l"/>
            <a:r>
              <a:rPr lang="cs-CZ" sz="8000" b="1" dirty="0"/>
              <a:t>ICT VE VÝUCE</a:t>
            </a:r>
          </a:p>
        </p:txBody>
      </p:sp>
      <p:sp>
        <p:nvSpPr>
          <p:cNvPr id="21" name="Podnadpis 20">
            <a:extLst>
              <a:ext uri="{FF2B5EF4-FFF2-40B4-BE49-F238E27FC236}">
                <a16:creationId xmlns:a16="http://schemas.microsoft.com/office/drawing/2014/main" id="{7FF13E1A-2C69-46E5-BC06-E6CE74FCC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1007" y="3755132"/>
            <a:ext cx="7766936" cy="1096899"/>
          </a:xfrm>
        </p:spPr>
        <p:txBody>
          <a:bodyPr/>
          <a:lstStyle/>
          <a:p>
            <a:r>
              <a:rPr lang="cs-CZ" dirty="0"/>
              <a:t>Libor Klubal, digitalnididaktika.cz</a:t>
            </a:r>
          </a:p>
        </p:txBody>
      </p:sp>
      <p:pic>
        <p:nvPicPr>
          <p:cNvPr id="5" name="Grafický objekt 4" descr="Počítač">
            <a:extLst>
              <a:ext uri="{FF2B5EF4-FFF2-40B4-BE49-F238E27FC236}">
                <a16:creationId xmlns:a16="http://schemas.microsoft.com/office/drawing/2014/main" id="{DA297EC4-294D-4EAD-A8BF-082CC2B8F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7586" y="3121044"/>
            <a:ext cx="1468897" cy="1468897"/>
          </a:xfrm>
          <a:prstGeom prst="rect">
            <a:avLst/>
          </a:prstGeom>
        </p:spPr>
      </p:pic>
      <p:pic>
        <p:nvPicPr>
          <p:cNvPr id="8" name="Grafický objekt 7" descr="Přenosný počítač">
            <a:extLst>
              <a:ext uri="{FF2B5EF4-FFF2-40B4-BE49-F238E27FC236}">
                <a16:creationId xmlns:a16="http://schemas.microsoft.com/office/drawing/2014/main" id="{7F5D549F-0188-48EA-8BF9-22E1CF216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7540" y="268742"/>
            <a:ext cx="1468897" cy="1468897"/>
          </a:xfrm>
          <a:prstGeom prst="rect">
            <a:avLst/>
          </a:prstGeom>
        </p:spPr>
      </p:pic>
      <p:pic>
        <p:nvPicPr>
          <p:cNvPr id="11" name="Grafický objekt 10" descr="Chytrý telefon">
            <a:extLst>
              <a:ext uri="{FF2B5EF4-FFF2-40B4-BE49-F238E27FC236}">
                <a16:creationId xmlns:a16="http://schemas.microsoft.com/office/drawing/2014/main" id="{DEB1AB9B-717A-428E-93FD-F0CBCB194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577" y="224766"/>
            <a:ext cx="1468897" cy="1468897"/>
          </a:xfrm>
          <a:prstGeom prst="rect">
            <a:avLst/>
          </a:prstGeom>
        </p:spPr>
      </p:pic>
      <p:pic>
        <p:nvPicPr>
          <p:cNvPr id="13" name="Grafický objekt 12" descr="Tablet">
            <a:extLst>
              <a:ext uri="{FF2B5EF4-FFF2-40B4-BE49-F238E27FC236}">
                <a16:creationId xmlns:a16="http://schemas.microsoft.com/office/drawing/2014/main" id="{351C8BDC-4E89-4582-9AB4-2616BC962C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858" y="1737639"/>
            <a:ext cx="1468897" cy="1468897"/>
          </a:xfrm>
          <a:prstGeom prst="rect">
            <a:avLst/>
          </a:prstGeom>
        </p:spPr>
      </p:pic>
      <p:pic>
        <p:nvPicPr>
          <p:cNvPr id="15" name="Grafický objekt 14" descr="Cloud Computing">
            <a:extLst>
              <a:ext uri="{FF2B5EF4-FFF2-40B4-BE49-F238E27FC236}">
                <a16:creationId xmlns:a16="http://schemas.microsoft.com/office/drawing/2014/main" id="{15059E14-F944-4D7B-B3E5-9DD6C8A6C7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1155" y="4589942"/>
            <a:ext cx="1994732" cy="1994732"/>
          </a:xfrm>
          <a:prstGeom prst="rect">
            <a:avLst/>
          </a:prstGeom>
        </p:spPr>
      </p:pic>
      <p:pic>
        <p:nvPicPr>
          <p:cNvPr id="17" name="Grafický objekt 16" descr="Kamera">
            <a:extLst>
              <a:ext uri="{FF2B5EF4-FFF2-40B4-BE49-F238E27FC236}">
                <a16:creationId xmlns:a16="http://schemas.microsoft.com/office/drawing/2014/main" id="{FC457402-EC50-47CF-B937-B2FB44CC8D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94126" y="4852860"/>
            <a:ext cx="1468897" cy="1468897"/>
          </a:xfrm>
          <a:prstGeom prst="rect">
            <a:avLst/>
          </a:prstGeom>
        </p:spPr>
      </p:pic>
      <p:pic>
        <p:nvPicPr>
          <p:cNvPr id="19" name="Grafický objekt 18" descr="Projektor">
            <a:extLst>
              <a:ext uri="{FF2B5EF4-FFF2-40B4-BE49-F238E27FC236}">
                <a16:creationId xmlns:a16="http://schemas.microsoft.com/office/drawing/2014/main" id="{5A129D6F-B0D7-4222-B2B6-7AA181086C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70280" y="3855493"/>
            <a:ext cx="1468897" cy="14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6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B646A-91DF-45D2-9BC7-CCB5457D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Webové aplikace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8F5ACC-0DF7-479E-AF17-E883819A9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znamená pojem Web 2.0.</a:t>
            </a:r>
          </a:p>
          <a:p>
            <a:r>
              <a:rPr lang="cs-CZ" sz="2800" dirty="0"/>
              <a:t>Co to je webová aplikace.</a:t>
            </a:r>
          </a:p>
          <a:p>
            <a:r>
              <a:rPr lang="cs-CZ" sz="2800" dirty="0"/>
              <a:t>Jaké jsou podmínky pro provozování webových aplikací.</a:t>
            </a:r>
          </a:p>
        </p:txBody>
      </p:sp>
    </p:spTree>
    <p:extLst>
      <p:ext uri="{BB962C8B-B14F-4D97-AF65-F5344CB8AC3E}">
        <p14:creationId xmlns:p14="http://schemas.microsoft.com/office/powerpoint/2010/main" val="207598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EB374-F7AA-4B07-9DE4-FF926D82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Web 2.0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02B29C-162E-4B0A-9C2C-78A473736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19512" cy="3880773"/>
          </a:xfrm>
        </p:spPr>
        <p:txBody>
          <a:bodyPr>
            <a:normAutofit/>
          </a:bodyPr>
          <a:lstStyle/>
          <a:p>
            <a:r>
              <a:rPr lang="cs-CZ" sz="2800" dirty="0"/>
              <a:t>Web 2.0 neznamená změnu používaných technologií, ale jiný způsob využívání, o změnu přístupu k práci s Internetem. Z pohledu tvorby obsahu se již nejedná o činnost vyhrazenou pouze úzkému kruhu technicky zdatných uživatelů. Začíná se pracovat s pojmem </a:t>
            </a:r>
            <a:r>
              <a:rPr lang="cs-CZ" sz="2800" b="1" dirty="0"/>
              <a:t>webová aplikace</a:t>
            </a:r>
            <a:r>
              <a:rPr lang="cs-CZ" sz="2800" dirty="0"/>
              <a:t>, díky které je možné využívat web </a:t>
            </a:r>
            <a:r>
              <a:rPr lang="cs-CZ" sz="2800" b="1" dirty="0"/>
              <a:t>obousměrně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4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4311B-D8DF-458F-A56D-93EDEDD4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Webové aplikace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0A0499-6B25-47BB-BE4A-750DB320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Jedná se o programy, které fungují v internetovém prohlížeči a pro jejich fungování potřebujete jen připojení k Internetu. Webové aplikace se na zařízení neinstalují. Jednoduše spustíte prohlížeč a zadáte adresu webové stránky, na které je aplikace provozována. Využíváním webových aplikací tak z pohledu uživatele odpadá nutnost práce na jednom konkrétním (osobním) zařízení.</a:t>
            </a:r>
          </a:p>
          <a:p>
            <a:r>
              <a:rPr lang="cs-CZ" sz="2400" dirty="0"/>
              <a:t>Obvykle stačí využít jakékoliv zařízení připojené k Internetu, zadat správnou adresu a vše funguje.</a:t>
            </a:r>
          </a:p>
        </p:txBody>
      </p:sp>
    </p:spTree>
    <p:extLst>
      <p:ext uri="{BB962C8B-B14F-4D97-AF65-F5344CB8AC3E}">
        <p14:creationId xmlns:p14="http://schemas.microsoft.com/office/powerpoint/2010/main" val="164811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AE354-D807-4660-90C4-46FE1FE4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Webové aplikace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0A267E-7A94-4EEC-9303-7ADA106B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555237" cy="40878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b="1" dirty="0"/>
              <a:t>Využívání webových aplikací tak přináší několik zásadních výhod:</a:t>
            </a:r>
          </a:p>
          <a:p>
            <a:r>
              <a:rPr lang="cs-CZ" sz="2400" dirty="0"/>
              <a:t>nezávislost na konkrétním zařízení;</a:t>
            </a:r>
          </a:p>
          <a:p>
            <a:r>
              <a:rPr lang="cs-CZ" sz="2400" dirty="0"/>
              <a:t>nezávislost na použitém operačním systému;</a:t>
            </a:r>
          </a:p>
          <a:p>
            <a:r>
              <a:rPr lang="cs-CZ" sz="2400" dirty="0"/>
              <a:t>aplikaci není nutné instalovat;</a:t>
            </a:r>
          </a:p>
          <a:p>
            <a:r>
              <a:rPr lang="cs-CZ" sz="2400" dirty="0"/>
              <a:t>případné aktualizace probíhají přímo na serveru bez zásahu uživatele;</a:t>
            </a:r>
          </a:p>
          <a:p>
            <a:r>
              <a:rPr lang="cs-CZ" sz="2400" dirty="0"/>
              <a:t>automatická záloha dat obvykle na několika úrovních;</a:t>
            </a:r>
          </a:p>
          <a:p>
            <a:r>
              <a:rPr lang="cs-CZ" sz="2400" dirty="0"/>
              <a:t>nízké nároky na klientský hardware.</a:t>
            </a:r>
          </a:p>
          <a:p>
            <a:pPr marL="0" indent="0">
              <a:buNone/>
            </a:pPr>
            <a:r>
              <a:rPr lang="cs-CZ" sz="2400" dirty="0"/>
              <a:t>Za nevýhodu při využívání webových aplikací může být považován požadavek na trvalé a spolehlivé připojení k Internetu.</a:t>
            </a:r>
          </a:p>
        </p:txBody>
      </p:sp>
    </p:spTree>
    <p:extLst>
      <p:ext uri="{BB962C8B-B14F-4D97-AF65-F5344CB8AC3E}">
        <p14:creationId xmlns:p14="http://schemas.microsoft.com/office/powerpoint/2010/main" val="262363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F4D75-84AD-4229-9A92-515642E7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webových aplikací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2F2E9B2-A2AE-4348-A5A8-F0F6113A8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231950"/>
            <a:ext cx="8596312" cy="37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5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3" descr="Wi Fi">
            <a:extLst>
              <a:ext uri="{FF2B5EF4-FFF2-40B4-BE49-F238E27FC236}">
                <a16:creationId xmlns:a16="http://schemas.microsoft.com/office/drawing/2014/main" id="{075093D1-C902-4348-84D5-4CC8364E3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1336" y="1170004"/>
            <a:ext cx="4708313" cy="470831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cký objekt 12" descr="Tablet">
            <a:extLst>
              <a:ext uri="{FF2B5EF4-FFF2-40B4-BE49-F238E27FC236}">
                <a16:creationId xmlns:a16="http://schemas.microsoft.com/office/drawing/2014/main" id="{351C8BDC-4E89-4582-9AB4-2616BC962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0122" y="3671316"/>
            <a:ext cx="2057011" cy="205701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cký objekt 10" descr="Chytrý telefon">
            <a:extLst>
              <a:ext uri="{FF2B5EF4-FFF2-40B4-BE49-F238E27FC236}">
                <a16:creationId xmlns:a16="http://schemas.microsoft.com/office/drawing/2014/main" id="{DEB1AB9B-717A-428E-93FD-F0CBCB194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568310" y="907209"/>
            <a:ext cx="2400633" cy="240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15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DE3A0-820D-4FE8-B306-A807F00B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aplikace znáte a používáte?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B4FA3A-FA4C-4058-A3AA-E2FC18DCE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632" y="2190923"/>
            <a:ext cx="3586355" cy="354171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3D264BC-328C-4F08-A26E-8C7B07B4065F}"/>
              </a:ext>
            </a:extLst>
          </p:cNvPr>
          <p:cNvSpPr txBox="1"/>
          <p:nvPr/>
        </p:nvSpPr>
        <p:spPr>
          <a:xfrm>
            <a:off x="6014301" y="3176833"/>
            <a:ext cx="503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bit.ly/1-ictv</a:t>
            </a:r>
          </a:p>
        </p:txBody>
      </p:sp>
    </p:spTree>
    <p:extLst>
      <p:ext uri="{BB962C8B-B14F-4D97-AF65-F5344CB8AC3E}">
        <p14:creationId xmlns:p14="http://schemas.microsoft.com/office/powerpoint/2010/main" val="48535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300EF-80EB-408B-95DF-E85A940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SAMR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2ABA8F6-A516-0541-8ECC-B0AF8E286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575" y="1825897"/>
            <a:ext cx="7337842" cy="3759410"/>
          </a:xfrm>
        </p:spPr>
      </p:pic>
    </p:spTree>
    <p:extLst>
      <p:ext uri="{BB962C8B-B14F-4D97-AF65-F5344CB8AC3E}">
        <p14:creationId xmlns:p14="http://schemas.microsoft.com/office/powerpoint/2010/main" val="2294474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300EF-80EB-408B-95DF-E85A940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SAMR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2ABA8F6-A516-0541-8ECC-B0AF8E286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1232" y="365125"/>
            <a:ext cx="4421492" cy="2265271"/>
          </a:xfr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EEDBB92D-ED6C-724A-BE8C-27DFEDA91CA3}"/>
              </a:ext>
            </a:extLst>
          </p:cNvPr>
          <p:cNvSpPr txBox="1">
            <a:spLocks/>
          </p:cNvSpPr>
          <p:nvPr/>
        </p:nvSpPr>
        <p:spPr>
          <a:xfrm>
            <a:off x="1194816" y="3060192"/>
            <a:ext cx="10160572" cy="280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popisuje úrovně zapojení ICT do výuky</a:t>
            </a:r>
          </a:p>
          <a:p>
            <a:r>
              <a:rPr lang="cs-CZ" dirty="0"/>
              <a:t>věnuje se zejména vlivu na výukové cíle</a:t>
            </a:r>
          </a:p>
          <a:p>
            <a:r>
              <a:rPr lang="cs-CZ" dirty="0"/>
              <a:t>může sloužit jako pomůcka k plánování zavedení ICT</a:t>
            </a:r>
          </a:p>
          <a:p>
            <a:r>
              <a:rPr lang="cs-CZ" dirty="0"/>
              <a:t>má odstranit samoúčelné využívání ICT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508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300EF-80EB-408B-95DF-E85A940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SAMR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2ABA8F6-A516-0541-8ECC-B0AF8E286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1232" y="365125"/>
            <a:ext cx="4421492" cy="2265271"/>
          </a:xfr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EEDBB92D-ED6C-724A-BE8C-27DFEDA91CA3}"/>
              </a:ext>
            </a:extLst>
          </p:cNvPr>
          <p:cNvSpPr txBox="1">
            <a:spLocks/>
          </p:cNvSpPr>
          <p:nvPr/>
        </p:nvSpPr>
        <p:spPr>
          <a:xfrm>
            <a:off x="1194816" y="3060192"/>
            <a:ext cx="10160572" cy="280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autor dr. Ruben </a:t>
            </a:r>
            <a:r>
              <a:rPr lang="cs-CZ" dirty="0" err="1"/>
              <a:t>Puentedura</a:t>
            </a:r>
            <a:r>
              <a:rPr lang="cs-CZ" dirty="0"/>
              <a:t> (2006)</a:t>
            </a:r>
          </a:p>
          <a:p>
            <a:r>
              <a:rPr lang="cs-CZ" dirty="0"/>
              <a:t>čtyřstupňový model s možností vazby na stupně </a:t>
            </a:r>
            <a:r>
              <a:rPr lang="cs-CZ" dirty="0" err="1"/>
              <a:t>Bloomovy</a:t>
            </a:r>
            <a:r>
              <a:rPr lang="cs-CZ" dirty="0"/>
              <a:t> taxonomie</a:t>
            </a:r>
          </a:p>
          <a:p>
            <a:r>
              <a:rPr lang="cs-CZ" dirty="0"/>
              <a:t>je velmi volně definovaný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26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rázek 84" descr="Obsah obrázku text, snímek obrazovky, design&#10;&#10;Popis se vygeneroval automaticky.">
            <a:extLst>
              <a:ext uri="{FF2B5EF4-FFF2-40B4-BE49-F238E27FC236}">
                <a16:creationId xmlns:a16="http://schemas.microsoft.com/office/drawing/2014/main" id="{B060B34C-4D58-9751-0D9A-8A355206C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138" y="632347"/>
            <a:ext cx="5559187" cy="5570560"/>
          </a:xfrm>
          <a:prstGeom prst="rect">
            <a:avLst/>
          </a:prstGeom>
        </p:spPr>
      </p:pic>
      <p:pic>
        <p:nvPicPr>
          <p:cNvPr id="2" name="Grafický objekt 1" descr="Profesor muž se souvislou výplní">
            <a:extLst>
              <a:ext uri="{FF2B5EF4-FFF2-40B4-BE49-F238E27FC236}">
                <a16:creationId xmlns:a16="http://schemas.microsoft.com/office/drawing/2014/main" id="{1D2964CD-B45D-3E85-A8EF-280FC2893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9100" y="1902726"/>
            <a:ext cx="3189026" cy="3189026"/>
          </a:xfrm>
          <a:prstGeom prst="rect">
            <a:avLst/>
          </a:prstGeom>
        </p:spPr>
      </p:pic>
      <p:pic>
        <p:nvPicPr>
          <p:cNvPr id="3" name="Grafický objekt 2" descr="Školák obrys">
            <a:extLst>
              <a:ext uri="{FF2B5EF4-FFF2-40B4-BE49-F238E27FC236}">
                <a16:creationId xmlns:a16="http://schemas.microsoft.com/office/drawing/2014/main" id="{2E8C346A-857C-9856-8F68-CE215D9F5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904" y="3426725"/>
            <a:ext cx="1869743" cy="1869743"/>
          </a:xfrm>
          <a:prstGeom prst="rect">
            <a:avLst/>
          </a:prstGeom>
        </p:spPr>
      </p:pic>
      <p:pic>
        <p:nvPicPr>
          <p:cNvPr id="4" name="Grafický objekt 3" descr="Školačka obrys">
            <a:extLst>
              <a:ext uri="{FF2B5EF4-FFF2-40B4-BE49-F238E27FC236}">
                <a16:creationId xmlns:a16="http://schemas.microsoft.com/office/drawing/2014/main" id="{627EEC83-2335-9E22-F100-A688A8EEF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7108" y="1715780"/>
            <a:ext cx="1699146" cy="16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1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C26910-8FE9-F24A-BE32-497F8F0A3C92}"/>
              </a:ext>
            </a:extLst>
          </p:cNvPr>
          <p:cNvGraphicFramePr/>
          <p:nvPr/>
        </p:nvGraphicFramePr>
        <p:xfrm>
          <a:off x="714478" y="6410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DE90F94-9EA4-1E40-8BC0-0687B6609159}"/>
              </a:ext>
            </a:extLst>
          </p:cNvPr>
          <p:cNvCxnSpPr/>
          <p:nvPr/>
        </p:nvCxnSpPr>
        <p:spPr>
          <a:xfrm>
            <a:off x="3098800" y="3183467"/>
            <a:ext cx="7061200" cy="0"/>
          </a:xfrm>
          <a:prstGeom prst="line">
            <a:avLst/>
          </a:prstGeom>
          <a:ln w="85725">
            <a:solidFill>
              <a:srgbClr val="B74F3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33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300EF-80EB-408B-95DF-E85A940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2295BFC-302C-754C-9406-D018483DFEB6}"/>
              </a:ext>
            </a:extLst>
          </p:cNvPr>
          <p:cNvGrpSpPr/>
          <p:nvPr/>
        </p:nvGrpSpPr>
        <p:grpSpPr>
          <a:xfrm>
            <a:off x="838200" y="496094"/>
            <a:ext cx="1024202" cy="1463145"/>
            <a:chOff x="1" y="7"/>
            <a:chExt cx="1024202" cy="1463145"/>
          </a:xfrm>
        </p:grpSpPr>
        <p:sp>
          <p:nvSpPr>
            <p:cNvPr id="15" name="Dvojitá šipka 14">
              <a:extLst>
                <a:ext uri="{FF2B5EF4-FFF2-40B4-BE49-F238E27FC236}">
                  <a16:creationId xmlns:a16="http://schemas.microsoft.com/office/drawing/2014/main" id="{3E55FF77-C5B6-A147-95DF-A92A362E4476}"/>
                </a:ext>
              </a:extLst>
            </p:cNvPr>
            <p:cNvSpPr/>
            <p:nvPr/>
          </p:nvSpPr>
          <p:spPr>
            <a:xfrm rot="5400000">
              <a:off x="-219471" y="219479"/>
              <a:ext cx="1463145" cy="1024202"/>
            </a:xfrm>
            <a:prstGeom prst="chevron">
              <a:avLst/>
            </a:prstGeom>
            <a:solidFill>
              <a:srgbClr val="B74F3B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vojitá šipka 4">
              <a:extLst>
                <a:ext uri="{FF2B5EF4-FFF2-40B4-BE49-F238E27FC236}">
                  <a16:creationId xmlns:a16="http://schemas.microsoft.com/office/drawing/2014/main" id="{C3510541-5814-604B-99BE-D1D5F604BBA8}"/>
                </a:ext>
              </a:extLst>
            </p:cNvPr>
            <p:cNvSpPr txBox="1"/>
            <p:nvPr/>
          </p:nvSpPr>
          <p:spPr>
            <a:xfrm>
              <a:off x="1" y="512108"/>
              <a:ext cx="1024202" cy="438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3000" kern="1200" dirty="0"/>
                <a:t>S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5E5CBAF-91D2-1E4E-9A13-7DC2D2EF9F54}"/>
              </a:ext>
            </a:extLst>
          </p:cNvPr>
          <p:cNvGrpSpPr/>
          <p:nvPr/>
        </p:nvGrpSpPr>
        <p:grpSpPr>
          <a:xfrm>
            <a:off x="1862400" y="496096"/>
            <a:ext cx="9491400" cy="951044"/>
            <a:chOff x="1024201" y="9"/>
            <a:chExt cx="7103797" cy="951044"/>
          </a:xfrm>
        </p:grpSpPr>
        <p:sp>
          <p:nvSpPr>
            <p:cNvPr id="13" name="Obdélník se zakulacenými rohy na stejné straně 12">
              <a:extLst>
                <a:ext uri="{FF2B5EF4-FFF2-40B4-BE49-F238E27FC236}">
                  <a16:creationId xmlns:a16="http://schemas.microsoft.com/office/drawing/2014/main" id="{97007F83-AEEE-0445-A64D-BDCAF8EC5D32}"/>
                </a:ext>
              </a:extLst>
            </p:cNvPr>
            <p:cNvSpPr/>
            <p:nvPr/>
          </p:nvSpPr>
          <p:spPr>
            <a:xfrm rot="5400000">
              <a:off x="4100578" y="-3076368"/>
              <a:ext cx="951044" cy="7103797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CB7F6A9D-E846-8C45-A09C-C2922BF88896}"/>
                </a:ext>
              </a:extLst>
            </p:cNvPr>
            <p:cNvSpPr txBox="1"/>
            <p:nvPr/>
          </p:nvSpPr>
          <p:spPr>
            <a:xfrm>
              <a:off x="1024202" y="46434"/>
              <a:ext cx="7057371" cy="858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0040" tIns="28575" rIns="28575" bIns="28575" numCol="1" spcCol="1270" anchor="ctr" anchorCtr="0">
              <a:noAutofit/>
            </a:bodyPr>
            <a:lstStyle/>
            <a:p>
              <a:pPr marL="285750" lvl="1" indent="-28575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4500" kern="1200" dirty="0"/>
                <a:t>Substitution (nahrazení)</a:t>
              </a:r>
            </a:p>
          </p:txBody>
        </p:sp>
      </p:grp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F12EDD27-FC1F-934A-A088-7E41A8C2DF07}"/>
              </a:ext>
            </a:extLst>
          </p:cNvPr>
          <p:cNvSpPr txBox="1">
            <a:spLocks/>
          </p:cNvSpPr>
          <p:nvPr/>
        </p:nvSpPr>
        <p:spPr>
          <a:xfrm>
            <a:off x="1194816" y="3060192"/>
            <a:ext cx="10160572" cy="280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ICT je využito jen jako nástroj k tvorbě tradičních materiálů či náhradě klasických postupů</a:t>
            </a:r>
          </a:p>
          <a:p>
            <a:r>
              <a:rPr lang="cs-CZ" dirty="0"/>
              <a:t>nedochází k žádným funkčním změnám ve výuce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6971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Emodži, Smajlíky, Emotikony">
            <a:extLst>
              <a:ext uri="{FF2B5EF4-FFF2-40B4-BE49-F238E27FC236}">
                <a16:creationId xmlns:a16="http://schemas.microsoft.com/office/drawing/2014/main" id="{F26AA0A8-AA86-4102-BB9F-227AD2E1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09" y="4483464"/>
            <a:ext cx="3059359" cy="155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ckboard - Free education icons">
            <a:extLst>
              <a:ext uri="{FF2B5EF4-FFF2-40B4-BE49-F238E27FC236}">
                <a16:creationId xmlns:a16="http://schemas.microsoft.com/office/drawing/2014/main" id="{2FFDEFF9-BA3A-4243-BE3F-23EF2083C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19" y="365445"/>
            <a:ext cx="1714500" cy="17145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plain Everything Whiteboard – Aplikace na Google Play">
            <a:extLst>
              <a:ext uri="{FF2B5EF4-FFF2-40B4-BE49-F238E27FC236}">
                <a16:creationId xmlns:a16="http://schemas.microsoft.com/office/drawing/2014/main" id="{5AFB1FB9-88ED-4A54-90D8-DB9080544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41" y="1615317"/>
            <a:ext cx="567217" cy="5672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ogebra | Apple ve školství">
            <a:extLst>
              <a:ext uri="{FF2B5EF4-FFF2-40B4-BE49-F238E27FC236}">
                <a16:creationId xmlns:a16="http://schemas.microsoft.com/office/drawing/2014/main" id="{63455F0B-4451-4AD5-B2DB-76B86A221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33" b="92000" l="6667" r="92000">
                        <a14:foregroundMark x1="7111" y1="46222" x2="7111" y2="46222"/>
                        <a14:foregroundMark x1="92444" y1="28444" x2="92444" y2="28444"/>
                        <a14:foregroundMark x1="32889" y1="92000" x2="32889" y2="92000"/>
                        <a14:foregroundMark x1="47556" y1="9333" x2="47556" y2="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01" y="760138"/>
            <a:ext cx="646473" cy="6464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rck PSE HD - Periodensystem nicht nur für Chemiker! | NextPit">
            <a:extLst>
              <a:ext uri="{FF2B5EF4-FFF2-40B4-BE49-F238E27FC236}">
                <a16:creationId xmlns:a16="http://schemas.microsoft.com/office/drawing/2014/main" id="{F4D5C19F-561E-4ED4-9316-5B7BE2719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13" y="1768361"/>
            <a:ext cx="716723" cy="7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assroomscreen | Home">
            <a:extLst>
              <a:ext uri="{FF2B5EF4-FFF2-40B4-BE49-F238E27FC236}">
                <a16:creationId xmlns:a16="http://schemas.microsoft.com/office/drawing/2014/main" id="{1782D58F-773E-4EDB-AB0B-C97BC4D82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7" y="2126722"/>
            <a:ext cx="1266826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olby, Hlasování, Prostěradlo, Papír, Pero, Seznam">
            <a:extLst>
              <a:ext uri="{FF2B5EF4-FFF2-40B4-BE49-F238E27FC236}">
                <a16:creationId xmlns:a16="http://schemas.microsoft.com/office/drawing/2014/main" id="{857099E1-4AC7-4F64-9903-2C683F6B5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92" y="407506"/>
            <a:ext cx="1286026" cy="13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QRCode pro Docházka na kurz SAMR 01">
            <a:extLst>
              <a:ext uri="{FF2B5EF4-FFF2-40B4-BE49-F238E27FC236}">
                <a16:creationId xmlns:a16="http://schemas.microsoft.com/office/drawing/2014/main" id="{ED6544DA-0FFC-42A1-8B60-6901A2322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89" y="1279211"/>
            <a:ext cx="2230623" cy="22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YouTube – Aplikace na Google Play">
            <a:extLst>
              <a:ext uri="{FF2B5EF4-FFF2-40B4-BE49-F238E27FC236}">
                <a16:creationId xmlns:a16="http://schemas.microsoft.com/office/drawing/2014/main" id="{1D5BC34A-CD8F-4A64-8CED-DD148B4F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00" y="3349113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oogle">
            <a:extLst>
              <a:ext uri="{FF2B5EF4-FFF2-40B4-BE49-F238E27FC236}">
                <a16:creationId xmlns:a16="http://schemas.microsoft.com/office/drawing/2014/main" id="{0D4E2EEC-0D2B-49AA-BE1D-77B65175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67" y="5259719"/>
            <a:ext cx="884265" cy="30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ultimediální, Video, Zvuk, Videa, Film">
            <a:extLst>
              <a:ext uri="{FF2B5EF4-FFF2-40B4-BE49-F238E27FC236}">
                <a16:creationId xmlns:a16="http://schemas.microsoft.com/office/drawing/2014/main" id="{7FA5A991-B6EC-418C-91D4-2499E76F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50" y="3549876"/>
            <a:ext cx="1321488" cy="96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rojektor, Video, Prezentace, Zobrazit, Nad Hlavou">
            <a:extLst>
              <a:ext uri="{FF2B5EF4-FFF2-40B4-BE49-F238E27FC236}">
                <a16:creationId xmlns:a16="http://schemas.microsoft.com/office/drawing/2014/main" id="{F96DFE1D-DC3D-45D5-8079-63122F86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00" y="4655618"/>
            <a:ext cx="2675207" cy="186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íšeme Wikipedii">
            <a:extLst>
              <a:ext uri="{FF2B5EF4-FFF2-40B4-BE49-F238E27FC236}">
                <a16:creationId xmlns:a16="http://schemas.microsoft.com/office/drawing/2014/main" id="{230312BB-AF7D-4BFC-9D28-50ACEB37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3" y="5641521"/>
            <a:ext cx="1234615" cy="8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74C81D-C6D1-43FE-BF6D-298211C215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01" y="3292579"/>
            <a:ext cx="2381769" cy="2381769"/>
          </a:xfrm>
          <a:prstGeom prst="rect">
            <a:avLst/>
          </a:prstGeom>
        </p:spPr>
      </p:pic>
      <p:pic>
        <p:nvPicPr>
          <p:cNvPr id="1058" name="Picture 34" descr="Microsoft PowerPoint – Wikipedie">
            <a:extLst>
              <a:ext uri="{FF2B5EF4-FFF2-40B4-BE49-F238E27FC236}">
                <a16:creationId xmlns:a16="http://schemas.microsoft.com/office/drawing/2014/main" id="{5CFF5C53-2492-4328-BBFA-7EAF5908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24" y="717736"/>
            <a:ext cx="605145" cy="56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Presentations and videos with engaging visuals for hybrid teams | Prezi">
            <a:extLst>
              <a:ext uri="{FF2B5EF4-FFF2-40B4-BE49-F238E27FC236}">
                <a16:creationId xmlns:a16="http://schemas.microsoft.com/office/drawing/2014/main" id="{9024351A-5F36-4DAA-8AA2-AB0A666E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4" y="0"/>
            <a:ext cx="1118732" cy="11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Google Slides - Wikipedia">
            <a:extLst>
              <a:ext uri="{FF2B5EF4-FFF2-40B4-BE49-F238E27FC236}">
                <a16:creationId xmlns:a16="http://schemas.microsoft.com/office/drawing/2014/main" id="{6CE02647-EEFA-47E3-BAB1-6EBEB99AD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84" y="1140501"/>
            <a:ext cx="663140" cy="9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Uživatelská příručka pro Keynote pro iPad - Podpora Apple (CZ)">
            <a:extLst>
              <a:ext uri="{FF2B5EF4-FFF2-40B4-BE49-F238E27FC236}">
                <a16:creationId xmlns:a16="http://schemas.microsoft.com/office/drawing/2014/main" id="{6D2404E5-160B-4B1A-8DBA-EE96D3C01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01" y="1561277"/>
            <a:ext cx="1091520" cy="109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selý obličej 1">
            <a:extLst>
              <a:ext uri="{FF2B5EF4-FFF2-40B4-BE49-F238E27FC236}">
                <a16:creationId xmlns:a16="http://schemas.microsoft.com/office/drawing/2014/main" id="{8EA2D599-2E98-4722-B50F-DBF32E9F90EC}"/>
              </a:ext>
            </a:extLst>
          </p:cNvPr>
          <p:cNvSpPr/>
          <p:nvPr/>
        </p:nvSpPr>
        <p:spPr>
          <a:xfrm>
            <a:off x="8612062" y="1714789"/>
            <a:ext cx="1432105" cy="14419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eselý obličej 20">
            <a:extLst>
              <a:ext uri="{FF2B5EF4-FFF2-40B4-BE49-F238E27FC236}">
                <a16:creationId xmlns:a16="http://schemas.microsoft.com/office/drawing/2014/main" id="{F1064BAA-8723-4767-94DF-686B4035A371}"/>
              </a:ext>
            </a:extLst>
          </p:cNvPr>
          <p:cNvSpPr/>
          <p:nvPr/>
        </p:nvSpPr>
        <p:spPr>
          <a:xfrm>
            <a:off x="6285246" y="3817783"/>
            <a:ext cx="1432105" cy="14419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875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300EF-80EB-408B-95DF-E85A940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2295BFC-302C-754C-9406-D018483DFEB6}"/>
              </a:ext>
            </a:extLst>
          </p:cNvPr>
          <p:cNvGrpSpPr/>
          <p:nvPr/>
        </p:nvGrpSpPr>
        <p:grpSpPr>
          <a:xfrm>
            <a:off x="838200" y="496094"/>
            <a:ext cx="1024202" cy="1463145"/>
            <a:chOff x="1" y="7"/>
            <a:chExt cx="1024202" cy="1463145"/>
          </a:xfrm>
        </p:grpSpPr>
        <p:sp>
          <p:nvSpPr>
            <p:cNvPr id="15" name="Dvojitá šipka 14">
              <a:extLst>
                <a:ext uri="{FF2B5EF4-FFF2-40B4-BE49-F238E27FC236}">
                  <a16:creationId xmlns:a16="http://schemas.microsoft.com/office/drawing/2014/main" id="{3E55FF77-C5B6-A147-95DF-A92A362E4476}"/>
                </a:ext>
              </a:extLst>
            </p:cNvPr>
            <p:cNvSpPr/>
            <p:nvPr/>
          </p:nvSpPr>
          <p:spPr>
            <a:xfrm rot="5400000">
              <a:off x="-219471" y="219479"/>
              <a:ext cx="1463145" cy="1024202"/>
            </a:xfrm>
            <a:prstGeom prst="chevron">
              <a:avLst/>
            </a:prstGeom>
            <a:solidFill>
              <a:srgbClr val="B74F3B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vojitá šipka 4">
              <a:extLst>
                <a:ext uri="{FF2B5EF4-FFF2-40B4-BE49-F238E27FC236}">
                  <a16:creationId xmlns:a16="http://schemas.microsoft.com/office/drawing/2014/main" id="{C3510541-5814-604B-99BE-D1D5F604BBA8}"/>
                </a:ext>
              </a:extLst>
            </p:cNvPr>
            <p:cNvSpPr txBox="1"/>
            <p:nvPr/>
          </p:nvSpPr>
          <p:spPr>
            <a:xfrm>
              <a:off x="1" y="512108"/>
              <a:ext cx="1024202" cy="438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3000" dirty="0"/>
                <a:t>A</a:t>
              </a:r>
              <a:endParaRPr lang="cs-CZ" sz="3000" kern="1200" dirty="0"/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5E5CBAF-91D2-1E4E-9A13-7DC2D2EF9F54}"/>
              </a:ext>
            </a:extLst>
          </p:cNvPr>
          <p:cNvGrpSpPr/>
          <p:nvPr/>
        </p:nvGrpSpPr>
        <p:grpSpPr>
          <a:xfrm>
            <a:off x="1862400" y="496096"/>
            <a:ext cx="9491400" cy="951044"/>
            <a:chOff x="1024201" y="9"/>
            <a:chExt cx="7103797" cy="951044"/>
          </a:xfrm>
        </p:grpSpPr>
        <p:sp>
          <p:nvSpPr>
            <p:cNvPr id="13" name="Obdélník se zakulacenými rohy na stejné straně 12">
              <a:extLst>
                <a:ext uri="{FF2B5EF4-FFF2-40B4-BE49-F238E27FC236}">
                  <a16:creationId xmlns:a16="http://schemas.microsoft.com/office/drawing/2014/main" id="{97007F83-AEEE-0445-A64D-BDCAF8EC5D32}"/>
                </a:ext>
              </a:extLst>
            </p:cNvPr>
            <p:cNvSpPr/>
            <p:nvPr/>
          </p:nvSpPr>
          <p:spPr>
            <a:xfrm rot="5400000">
              <a:off x="4100578" y="-3076368"/>
              <a:ext cx="951044" cy="7103797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CB7F6A9D-E846-8C45-A09C-C2922BF88896}"/>
                </a:ext>
              </a:extLst>
            </p:cNvPr>
            <p:cNvSpPr txBox="1"/>
            <p:nvPr/>
          </p:nvSpPr>
          <p:spPr>
            <a:xfrm>
              <a:off x="1024202" y="46434"/>
              <a:ext cx="7057371" cy="858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0040" tIns="28575" rIns="28575" bIns="28575" numCol="1" spcCol="1270" anchor="ctr" anchorCtr="0">
              <a:noAutofit/>
            </a:bodyPr>
            <a:lstStyle/>
            <a:p>
              <a:pPr marL="285750" lvl="1" indent="-28575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4500" kern="1200" dirty="0"/>
                <a:t>Augmentation (rozšíření)</a:t>
              </a:r>
            </a:p>
          </p:txBody>
        </p:sp>
      </p:grp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F12EDD27-FC1F-934A-A088-7E41A8C2DF07}"/>
              </a:ext>
            </a:extLst>
          </p:cNvPr>
          <p:cNvSpPr txBox="1">
            <a:spLocks/>
          </p:cNvSpPr>
          <p:nvPr/>
        </p:nvSpPr>
        <p:spPr>
          <a:xfrm>
            <a:off x="1194816" y="3060192"/>
            <a:ext cx="10160572" cy="280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ICT je využito jako nástroj k tvorbě materiálů</a:t>
            </a:r>
            <a:br>
              <a:rPr lang="cs-CZ" dirty="0"/>
            </a:br>
            <a:r>
              <a:rPr lang="cs-CZ" dirty="0"/>
              <a:t>s rozšiřujícími prvky a didaktická pomůcka ve výuce</a:t>
            </a:r>
          </a:p>
          <a:p>
            <a:r>
              <a:rPr lang="cs-CZ" dirty="0"/>
              <a:t>využívá se přidaná hodnota ICT u klasických materiálů či postupů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041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board - Free education icons">
            <a:extLst>
              <a:ext uri="{FF2B5EF4-FFF2-40B4-BE49-F238E27FC236}">
                <a16:creationId xmlns:a16="http://schemas.microsoft.com/office/drawing/2014/main" id="{865EFF75-7B78-4807-BF02-9AF234B8E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19" y="365445"/>
            <a:ext cx="1714500" cy="17145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Geogebra | Apple ve školství">
            <a:extLst>
              <a:ext uri="{FF2B5EF4-FFF2-40B4-BE49-F238E27FC236}">
                <a16:creationId xmlns:a16="http://schemas.microsoft.com/office/drawing/2014/main" id="{286E95AD-E3F1-4DBD-AA18-3D4883FF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33" b="92000" l="6667" r="92000">
                        <a14:foregroundMark x1="7111" y1="46222" x2="7111" y2="46222"/>
                        <a14:foregroundMark x1="92444" y1="28444" x2="92444" y2="28444"/>
                        <a14:foregroundMark x1="32889" y1="92000" x2="32889" y2="92000"/>
                        <a14:foregroundMark x1="47556" y1="9333" x2="47556" y2="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01" y="760138"/>
            <a:ext cx="646473" cy="6464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Merck PSE HD - Periodensystem nicht nur für Chemiker! | NextPit">
            <a:extLst>
              <a:ext uri="{FF2B5EF4-FFF2-40B4-BE49-F238E27FC236}">
                <a16:creationId xmlns:a16="http://schemas.microsoft.com/office/drawing/2014/main" id="{D22ACFB4-F5E1-411D-85BD-6060AC3C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13" y="1768361"/>
            <a:ext cx="716723" cy="7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ssential Skeleton 4 Review - EducationalAppStore">
            <a:extLst>
              <a:ext uri="{FF2B5EF4-FFF2-40B4-BE49-F238E27FC236}">
                <a16:creationId xmlns:a16="http://schemas.microsoft.com/office/drawing/2014/main" id="{61987072-6DFE-49B9-8561-72002B4D0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51" y="1570704"/>
            <a:ext cx="646473" cy="6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asedání, Věda, Piktogram, Únava, Studie">
            <a:extLst>
              <a:ext uri="{FF2B5EF4-FFF2-40B4-BE49-F238E27FC236}">
                <a16:creationId xmlns:a16="http://schemas.microsoft.com/office/drawing/2014/main" id="{FABC5041-EBE6-495B-87D1-87A686F01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68" y="2951828"/>
            <a:ext cx="2100417" cy="17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izlet: Languages &amp; Vocab – Aplikace na Google Play">
            <a:extLst>
              <a:ext uri="{FF2B5EF4-FFF2-40B4-BE49-F238E27FC236}">
                <a16:creationId xmlns:a16="http://schemas.microsoft.com/office/drawing/2014/main" id="{DF4B3A44-1CA1-4795-916B-AE90D5283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85" y="2038274"/>
            <a:ext cx="1005149" cy="10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OSI | Five Things Parents Should Know from the Kahoot! Survey:  &quot;Data-Driven Teaching: A Must-Have in the Age of Tech&quot;">
            <a:extLst>
              <a:ext uri="{FF2B5EF4-FFF2-40B4-BE49-F238E27FC236}">
                <a16:creationId xmlns:a16="http://schemas.microsoft.com/office/drawing/2014/main" id="{894AA788-290C-4F47-94F9-C1EC3429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16" y="3319619"/>
            <a:ext cx="167163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looket - Brain teasers games – Aplikace na Google Play">
            <a:extLst>
              <a:ext uri="{FF2B5EF4-FFF2-40B4-BE49-F238E27FC236}">
                <a16:creationId xmlns:a16="http://schemas.microsoft.com/office/drawing/2014/main" id="{7379C22C-7375-4734-BAC6-6E4DB7CB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16" y="4343168"/>
            <a:ext cx="790883" cy="79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Quizizz! | Educational apps, Student apps, Learning apps">
            <a:extLst>
              <a:ext uri="{FF2B5EF4-FFF2-40B4-BE49-F238E27FC236}">
                <a16:creationId xmlns:a16="http://schemas.microsoft.com/office/drawing/2014/main" id="{3ADFEE9E-A532-491A-8672-84F0BE9A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61" y="1849960"/>
            <a:ext cx="1778685" cy="100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earningApps - Home | Facebook">
            <a:extLst>
              <a:ext uri="{FF2B5EF4-FFF2-40B4-BE49-F238E27FC236}">
                <a16:creationId xmlns:a16="http://schemas.microsoft.com/office/drawing/2014/main" id="{1C35CF1F-8970-4600-BF4F-BDD0CBAB8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39" y="2151649"/>
            <a:ext cx="784959" cy="7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lippity - YouTube">
            <a:extLst>
              <a:ext uri="{FF2B5EF4-FFF2-40B4-BE49-F238E27FC236}">
                <a16:creationId xmlns:a16="http://schemas.microsoft.com/office/drawing/2014/main" id="{69AC1E35-F2AB-434C-A388-FD143708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6000" y1="43452" x2="36000" y2="43452"/>
                        <a14:foregroundMark x1="40333" y1="39286" x2="40333" y2="39286"/>
                        <a14:foregroundMark x1="43333" y1="48810" x2="47000" y2="49405"/>
                        <a14:foregroundMark x1="41333" y1="47619" x2="41333" y2="47619"/>
                        <a14:foregroundMark x1="49333" y1="50000" x2="49333" y2="50000"/>
                        <a14:foregroundMark x1="53667" y1="50595" x2="53667" y2="50595"/>
                        <a14:foregroundMark x1="52667" y1="50595" x2="52667" y2="50595"/>
                        <a14:foregroundMark x1="51667" y1="51786" x2="51667" y2="51786"/>
                        <a14:foregroundMark x1="57667" y1="45833" x2="57667" y2="45833"/>
                        <a14:foregroundMark x1="58000" y1="47619" x2="61333" y2="46429"/>
                        <a14:foregroundMark x1="60333" y1="37500" x2="60333" y2="37500"/>
                        <a14:foregroundMark x1="60000" y1="40476" x2="60000" y2="40476"/>
                        <a14:foregroundMark x1="62000" y1="48214" x2="62000" y2="48214"/>
                        <a14:foregroundMark x1="64000" y1="51786" x2="64000" y2="51786"/>
                        <a14:foregroundMark x1="66667" y1="54167" x2="66667" y2="54167"/>
                        <a14:foregroundMark x1="67000" y1="51190" x2="67000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69" y="2972665"/>
            <a:ext cx="1710040" cy="96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Wordwall - Home | Facebook">
            <a:extLst>
              <a:ext uri="{FF2B5EF4-FFF2-40B4-BE49-F238E27FC236}">
                <a16:creationId xmlns:a16="http://schemas.microsoft.com/office/drawing/2014/main" id="{3D52BCAD-AF82-4473-9EB2-704226EA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75" y="395682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99math – Free Multiplayer Math Game">
            <a:extLst>
              <a:ext uri="{FF2B5EF4-FFF2-40B4-BE49-F238E27FC236}">
                <a16:creationId xmlns:a16="http://schemas.microsoft.com/office/drawing/2014/main" id="{28982953-78DD-4622-B679-92FB0EB3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91" y="4981455"/>
            <a:ext cx="877413" cy="6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eterra logo">
            <a:extLst>
              <a:ext uri="{FF2B5EF4-FFF2-40B4-BE49-F238E27FC236}">
                <a16:creationId xmlns:a16="http://schemas.microsoft.com/office/drawing/2014/main" id="{769308F2-0E7D-4832-A36A-A93E0EAD3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31" y="4970738"/>
            <a:ext cx="1586285" cy="49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27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CB33A44-EF07-4D0E-AE9F-2FF0E5D35D01}"/>
              </a:ext>
            </a:extLst>
          </p:cNvPr>
          <p:cNvSpPr/>
          <p:nvPr/>
        </p:nvSpPr>
        <p:spPr>
          <a:xfrm>
            <a:off x="0" y="2880852"/>
            <a:ext cx="12192000" cy="1219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872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300EF-80EB-408B-95DF-E85A940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2295BFC-302C-754C-9406-D018483DFEB6}"/>
              </a:ext>
            </a:extLst>
          </p:cNvPr>
          <p:cNvGrpSpPr/>
          <p:nvPr/>
        </p:nvGrpSpPr>
        <p:grpSpPr>
          <a:xfrm>
            <a:off x="838200" y="496094"/>
            <a:ext cx="1024202" cy="1463145"/>
            <a:chOff x="1" y="7"/>
            <a:chExt cx="1024202" cy="1463145"/>
          </a:xfrm>
        </p:grpSpPr>
        <p:sp>
          <p:nvSpPr>
            <p:cNvPr id="15" name="Dvojitá šipka 14">
              <a:extLst>
                <a:ext uri="{FF2B5EF4-FFF2-40B4-BE49-F238E27FC236}">
                  <a16:creationId xmlns:a16="http://schemas.microsoft.com/office/drawing/2014/main" id="{3E55FF77-C5B6-A147-95DF-A92A362E4476}"/>
                </a:ext>
              </a:extLst>
            </p:cNvPr>
            <p:cNvSpPr/>
            <p:nvPr/>
          </p:nvSpPr>
          <p:spPr>
            <a:xfrm rot="5400000">
              <a:off x="-219471" y="219479"/>
              <a:ext cx="1463145" cy="1024202"/>
            </a:xfrm>
            <a:prstGeom prst="chevron">
              <a:avLst/>
            </a:prstGeom>
            <a:solidFill>
              <a:srgbClr val="B74F3B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vojitá šipka 4">
              <a:extLst>
                <a:ext uri="{FF2B5EF4-FFF2-40B4-BE49-F238E27FC236}">
                  <a16:creationId xmlns:a16="http://schemas.microsoft.com/office/drawing/2014/main" id="{C3510541-5814-604B-99BE-D1D5F604BBA8}"/>
                </a:ext>
              </a:extLst>
            </p:cNvPr>
            <p:cNvSpPr txBox="1"/>
            <p:nvPr/>
          </p:nvSpPr>
          <p:spPr>
            <a:xfrm>
              <a:off x="1" y="512108"/>
              <a:ext cx="1024202" cy="438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3000" dirty="0"/>
                <a:t>A</a:t>
              </a:r>
              <a:endParaRPr lang="cs-CZ" sz="3000" kern="1200" dirty="0"/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5E5CBAF-91D2-1E4E-9A13-7DC2D2EF9F54}"/>
              </a:ext>
            </a:extLst>
          </p:cNvPr>
          <p:cNvGrpSpPr/>
          <p:nvPr/>
        </p:nvGrpSpPr>
        <p:grpSpPr>
          <a:xfrm>
            <a:off x="1862400" y="496096"/>
            <a:ext cx="9491400" cy="951044"/>
            <a:chOff x="1024201" y="9"/>
            <a:chExt cx="7103797" cy="951044"/>
          </a:xfrm>
        </p:grpSpPr>
        <p:sp>
          <p:nvSpPr>
            <p:cNvPr id="13" name="Obdélník se zakulacenými rohy na stejné straně 12">
              <a:extLst>
                <a:ext uri="{FF2B5EF4-FFF2-40B4-BE49-F238E27FC236}">
                  <a16:creationId xmlns:a16="http://schemas.microsoft.com/office/drawing/2014/main" id="{97007F83-AEEE-0445-A64D-BDCAF8EC5D32}"/>
                </a:ext>
              </a:extLst>
            </p:cNvPr>
            <p:cNvSpPr/>
            <p:nvPr/>
          </p:nvSpPr>
          <p:spPr>
            <a:xfrm rot="5400000">
              <a:off x="4100578" y="-3076368"/>
              <a:ext cx="951044" cy="7103797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CB7F6A9D-E846-8C45-A09C-C2922BF88896}"/>
                </a:ext>
              </a:extLst>
            </p:cNvPr>
            <p:cNvSpPr txBox="1"/>
            <p:nvPr/>
          </p:nvSpPr>
          <p:spPr>
            <a:xfrm>
              <a:off x="1024202" y="46434"/>
              <a:ext cx="7057371" cy="858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0040" tIns="28575" rIns="28575" bIns="28575" numCol="1" spcCol="1270" anchor="ctr" anchorCtr="0">
              <a:noAutofit/>
            </a:bodyPr>
            <a:lstStyle/>
            <a:p>
              <a:pPr marL="285750" lvl="1" indent="-28575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4500" kern="1200" dirty="0"/>
                <a:t>Modification (modifikace)</a:t>
              </a:r>
            </a:p>
          </p:txBody>
        </p:sp>
      </p:grp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F12EDD27-FC1F-934A-A088-7E41A8C2DF07}"/>
              </a:ext>
            </a:extLst>
          </p:cNvPr>
          <p:cNvSpPr txBox="1">
            <a:spLocks/>
          </p:cNvSpPr>
          <p:nvPr/>
        </p:nvSpPr>
        <p:spPr>
          <a:xfrm>
            <a:off x="1194816" y="3060192"/>
            <a:ext cx="10160572" cy="280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díky ICT lze upravit cíle výuky a můžou vznikat nové výstupy nebo postupy</a:t>
            </a:r>
          </a:p>
          <a:p>
            <a:r>
              <a:rPr lang="cs-CZ" dirty="0"/>
              <a:t>je podpořena vzájemná spolupráce žáků a učitelů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61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ělat, Seznam, Svorkovnice, Odškrtnout, Háček, Ok, Šek">
            <a:extLst>
              <a:ext uri="{FF2B5EF4-FFF2-40B4-BE49-F238E27FC236}">
                <a16:creationId xmlns:a16="http://schemas.microsoft.com/office/drawing/2014/main" id="{1D5F3582-F526-40F7-968C-D9CADA2E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74" y="1081548"/>
            <a:ext cx="2571975" cy="35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ocrative Student - Apps on Google Play">
            <a:extLst>
              <a:ext uri="{FF2B5EF4-FFF2-40B4-BE49-F238E27FC236}">
                <a16:creationId xmlns:a16="http://schemas.microsoft.com/office/drawing/2014/main" id="{BB4AD298-B9B7-40AE-A538-6BF9E454B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93" y="404644"/>
            <a:ext cx="1937455" cy="94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earpod: You'll wonder how you taught without it">
            <a:extLst>
              <a:ext uri="{FF2B5EF4-FFF2-40B4-BE49-F238E27FC236}">
                <a16:creationId xmlns:a16="http://schemas.microsoft.com/office/drawing/2014/main" id="{12A3868A-4A83-494F-B7A2-C408265C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7" y="2551530"/>
            <a:ext cx="1882721" cy="10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lasskick - Helping Teachers Be Awesome">
            <a:extLst>
              <a:ext uri="{FF2B5EF4-FFF2-40B4-BE49-F238E27FC236}">
                <a16:creationId xmlns:a16="http://schemas.microsoft.com/office/drawing/2014/main" id="{680AA7BA-F9FE-4ADD-9139-6B59A696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85" y="607746"/>
            <a:ext cx="947603" cy="9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řevrácený Učebna, Vzdělání, Třída, Obrácená Třída">
            <a:extLst>
              <a:ext uri="{FF2B5EF4-FFF2-40B4-BE49-F238E27FC236}">
                <a16:creationId xmlns:a16="http://schemas.microsoft.com/office/drawing/2014/main" id="{61894E76-AF18-4DB9-A485-48B6A1C4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48" y="3605854"/>
            <a:ext cx="3813326" cy="17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11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300EF-80EB-408B-95DF-E85A940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2295BFC-302C-754C-9406-D018483DFEB6}"/>
              </a:ext>
            </a:extLst>
          </p:cNvPr>
          <p:cNvGrpSpPr/>
          <p:nvPr/>
        </p:nvGrpSpPr>
        <p:grpSpPr>
          <a:xfrm>
            <a:off x="838200" y="496094"/>
            <a:ext cx="1024202" cy="1463145"/>
            <a:chOff x="1" y="7"/>
            <a:chExt cx="1024202" cy="1463145"/>
          </a:xfrm>
        </p:grpSpPr>
        <p:sp>
          <p:nvSpPr>
            <p:cNvPr id="15" name="Dvojitá šipka 14">
              <a:extLst>
                <a:ext uri="{FF2B5EF4-FFF2-40B4-BE49-F238E27FC236}">
                  <a16:creationId xmlns:a16="http://schemas.microsoft.com/office/drawing/2014/main" id="{3E55FF77-C5B6-A147-95DF-A92A362E4476}"/>
                </a:ext>
              </a:extLst>
            </p:cNvPr>
            <p:cNvSpPr/>
            <p:nvPr/>
          </p:nvSpPr>
          <p:spPr>
            <a:xfrm rot="5400000">
              <a:off x="-219471" y="219479"/>
              <a:ext cx="1463145" cy="1024202"/>
            </a:xfrm>
            <a:prstGeom prst="chevron">
              <a:avLst/>
            </a:prstGeom>
            <a:solidFill>
              <a:srgbClr val="B74F3B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vojitá šipka 4">
              <a:extLst>
                <a:ext uri="{FF2B5EF4-FFF2-40B4-BE49-F238E27FC236}">
                  <a16:creationId xmlns:a16="http://schemas.microsoft.com/office/drawing/2014/main" id="{C3510541-5814-604B-99BE-D1D5F604BBA8}"/>
                </a:ext>
              </a:extLst>
            </p:cNvPr>
            <p:cNvSpPr txBox="1"/>
            <p:nvPr/>
          </p:nvSpPr>
          <p:spPr>
            <a:xfrm>
              <a:off x="1" y="512108"/>
              <a:ext cx="1024202" cy="438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3000" dirty="0"/>
                <a:t>A</a:t>
              </a:r>
              <a:endParaRPr lang="cs-CZ" sz="3000" kern="1200" dirty="0"/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5E5CBAF-91D2-1E4E-9A13-7DC2D2EF9F54}"/>
              </a:ext>
            </a:extLst>
          </p:cNvPr>
          <p:cNvGrpSpPr/>
          <p:nvPr/>
        </p:nvGrpSpPr>
        <p:grpSpPr>
          <a:xfrm>
            <a:off x="1862400" y="496096"/>
            <a:ext cx="9491400" cy="951044"/>
            <a:chOff x="1024201" y="9"/>
            <a:chExt cx="7103797" cy="951044"/>
          </a:xfrm>
        </p:grpSpPr>
        <p:sp>
          <p:nvSpPr>
            <p:cNvPr id="13" name="Obdélník se zakulacenými rohy na stejné straně 12">
              <a:extLst>
                <a:ext uri="{FF2B5EF4-FFF2-40B4-BE49-F238E27FC236}">
                  <a16:creationId xmlns:a16="http://schemas.microsoft.com/office/drawing/2014/main" id="{97007F83-AEEE-0445-A64D-BDCAF8EC5D32}"/>
                </a:ext>
              </a:extLst>
            </p:cNvPr>
            <p:cNvSpPr/>
            <p:nvPr/>
          </p:nvSpPr>
          <p:spPr>
            <a:xfrm rot="5400000">
              <a:off x="4100578" y="-3076368"/>
              <a:ext cx="951044" cy="7103797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CB7F6A9D-E846-8C45-A09C-C2922BF88896}"/>
                </a:ext>
              </a:extLst>
            </p:cNvPr>
            <p:cNvSpPr txBox="1"/>
            <p:nvPr/>
          </p:nvSpPr>
          <p:spPr>
            <a:xfrm>
              <a:off x="1024202" y="46434"/>
              <a:ext cx="7057371" cy="858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0040" tIns="28575" rIns="28575" bIns="28575" numCol="1" spcCol="1270" anchor="ctr" anchorCtr="0">
              <a:noAutofit/>
            </a:bodyPr>
            <a:lstStyle/>
            <a:p>
              <a:pPr marL="285750" lvl="1" indent="-28575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4500" kern="1200" dirty="0"/>
                <a:t>Redefinition (redefinice)</a:t>
              </a:r>
            </a:p>
          </p:txBody>
        </p:sp>
      </p:grp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F12EDD27-FC1F-934A-A088-7E41A8C2DF07}"/>
              </a:ext>
            </a:extLst>
          </p:cNvPr>
          <p:cNvSpPr txBox="1">
            <a:spLocks/>
          </p:cNvSpPr>
          <p:nvPr/>
        </p:nvSpPr>
        <p:spPr>
          <a:xfrm>
            <a:off x="1194816" y="3060192"/>
            <a:ext cx="10160572" cy="280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díky ICT lze definovat zcela nové cíle, které by nebylo možné dříve realizovat (nebo jen velmi obtížně)</a:t>
            </a:r>
          </a:p>
          <a:p>
            <a:r>
              <a:rPr lang="cs-CZ" dirty="0"/>
              <a:t>online spolupráce, učení 24/7, kooperace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319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E9382-714F-4601-D9B9-8768C866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Umělá inteligence</a:t>
            </a:r>
          </a:p>
        </p:txBody>
      </p:sp>
    </p:spTree>
    <p:extLst>
      <p:ext uri="{BB962C8B-B14F-4D97-AF65-F5344CB8AC3E}">
        <p14:creationId xmlns:p14="http://schemas.microsoft.com/office/powerpoint/2010/main" val="229208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The TPACK Image (rights free). Read below to learn how to use the image in your own works. Right click to download the high-resolution version of this image.">
            <a:extLst>
              <a:ext uri="{FF2B5EF4-FFF2-40B4-BE49-F238E27FC236}">
                <a16:creationId xmlns:a16="http://schemas.microsoft.com/office/drawing/2014/main" id="{9C2CB19F-89F9-C6FF-71D3-7CC98132C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984" y="522859"/>
            <a:ext cx="6308935" cy="601892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7B646A-91DF-45D2-9BC7-CCB5457D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Model TCPAK</a:t>
            </a:r>
            <a:endParaRPr lang="cs-CZ" dirty="0"/>
          </a:p>
        </p:txBody>
      </p:sp>
      <p:pic>
        <p:nvPicPr>
          <p:cNvPr id="8" name="Grafický objekt 7" descr="Profesor muž se souvislou výplní">
            <a:extLst>
              <a:ext uri="{FF2B5EF4-FFF2-40B4-BE49-F238E27FC236}">
                <a16:creationId xmlns:a16="http://schemas.microsoft.com/office/drawing/2014/main" id="{D56E8C73-3B34-8C4C-6750-AB401BB3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6740" y="5997053"/>
            <a:ext cx="664191" cy="6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6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B646A-91DF-45D2-9BC7-CCB5457D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/>
              <a:t>DigCompEdu</a:t>
            </a:r>
            <a:endParaRPr lang="cs-CZ" dirty="0" err="1"/>
          </a:p>
        </p:txBody>
      </p:sp>
      <p:pic>
        <p:nvPicPr>
          <p:cNvPr id="5" name="Zástupný obsah 4" descr="https://clanky.rvp.cz/wp-content/upload/obrazky/21855/full/0.png?075350000000">
            <a:extLst>
              <a:ext uri="{FF2B5EF4-FFF2-40B4-BE49-F238E27FC236}">
                <a16:creationId xmlns:a16="http://schemas.microsoft.com/office/drawing/2014/main" id="{A5A8137D-C693-5A6B-EC7C-346354C73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22" y="1449768"/>
            <a:ext cx="9626739" cy="4801996"/>
          </a:xfrm>
        </p:spPr>
      </p:pic>
      <p:pic>
        <p:nvPicPr>
          <p:cNvPr id="8" name="Grafický objekt 7" descr="Profesor muž se souvislou výplní">
            <a:extLst>
              <a:ext uri="{FF2B5EF4-FFF2-40B4-BE49-F238E27FC236}">
                <a16:creationId xmlns:a16="http://schemas.microsoft.com/office/drawing/2014/main" id="{462552B4-D7CB-0C24-C983-EF710F5D4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6740" y="5997053"/>
            <a:ext cx="664191" cy="6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2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B646A-91DF-45D2-9BC7-CCB5457D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/>
              <a:t>DigCompEdu</a:t>
            </a:r>
            <a:endParaRPr lang="cs-CZ" dirty="0" err="1"/>
          </a:p>
        </p:txBody>
      </p:sp>
      <p:pic>
        <p:nvPicPr>
          <p:cNvPr id="6" name="Zástupný obsah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3A7D8E89-C776-EA3A-55C6-950411CDF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618" y="215784"/>
            <a:ext cx="11135264" cy="6542085"/>
          </a:xfrm>
        </p:spPr>
      </p:pic>
      <p:pic>
        <p:nvPicPr>
          <p:cNvPr id="8" name="Grafický objekt 7" descr="Profesor muž se souvislou výplní">
            <a:extLst>
              <a:ext uri="{FF2B5EF4-FFF2-40B4-BE49-F238E27FC236}">
                <a16:creationId xmlns:a16="http://schemas.microsoft.com/office/drawing/2014/main" id="{67512E40-7F82-0953-2EB0-7343D7A9E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6740" y="5997053"/>
            <a:ext cx="664191" cy="6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3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 descr="Školák obrys">
            <a:extLst>
              <a:ext uri="{FF2B5EF4-FFF2-40B4-BE49-F238E27FC236}">
                <a16:creationId xmlns:a16="http://schemas.microsoft.com/office/drawing/2014/main" id="{497C2FBE-2754-F47D-633E-C10844DAC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2352" y="1993710"/>
            <a:ext cx="2711354" cy="2711354"/>
          </a:xfrm>
          <a:prstGeom prst="rect">
            <a:avLst/>
          </a:prstGeom>
        </p:spPr>
      </p:pic>
      <p:pic>
        <p:nvPicPr>
          <p:cNvPr id="5" name="Grafický objekt 4" descr="Školačka obrys">
            <a:extLst>
              <a:ext uri="{FF2B5EF4-FFF2-40B4-BE49-F238E27FC236}">
                <a16:creationId xmlns:a16="http://schemas.microsoft.com/office/drawing/2014/main" id="{356B4AED-03C0-C49D-6E37-D2E4B9089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9869" y="1914811"/>
            <a:ext cx="2793838" cy="2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4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B646A-91DF-45D2-9BC7-CCB5457D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Digitální kompetence žáka</a:t>
            </a:r>
            <a:endParaRPr lang="cs-CZ" dirty="0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E9125A73-1B5B-B787-6CF0-7DB030CA3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21654"/>
              </p:ext>
            </p:extLst>
          </p:nvPr>
        </p:nvGraphicFramePr>
        <p:xfrm>
          <a:off x="1039413" y="1235941"/>
          <a:ext cx="7585653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12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00E861-87D9-A584-8820-B09A2FF00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390504"/>
              </p:ext>
            </p:extLst>
          </p:nvPr>
        </p:nvGraphicFramePr>
        <p:xfrm>
          <a:off x="854906" y="244160"/>
          <a:ext cx="8722973" cy="6328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53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hrací automat&#10;&#10;Popis se vygeneroval automaticky.">
            <a:extLst>
              <a:ext uri="{FF2B5EF4-FFF2-40B4-BE49-F238E27FC236}">
                <a16:creationId xmlns:a16="http://schemas.microsoft.com/office/drawing/2014/main" id="{167C3BE0-1D80-E9F0-9287-31663C5AE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933736"/>
            <a:ext cx="5411336" cy="542270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E660C86-7FA7-F9FC-E19B-D0A3C0B4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ve výuce</a:t>
            </a:r>
          </a:p>
        </p:txBody>
      </p:sp>
    </p:spTree>
    <p:extLst>
      <p:ext uri="{BB962C8B-B14F-4D97-AF65-F5344CB8AC3E}">
        <p14:creationId xmlns:p14="http://schemas.microsoft.com/office/powerpoint/2010/main" val="417238142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0457ADC2BAD24AA917C10DAF02EC3F" ma:contentTypeVersion="14" ma:contentTypeDescription="Vytvoří nový dokument" ma:contentTypeScope="" ma:versionID="2667d60c2b04d5ea5edf316a5e502027">
  <xsd:schema xmlns:xsd="http://www.w3.org/2001/XMLSchema" xmlns:xs="http://www.w3.org/2001/XMLSchema" xmlns:p="http://schemas.microsoft.com/office/2006/metadata/properties" xmlns:ns3="776984ac-88c4-4bed-8ea6-8909b7be296a" xmlns:ns4="93fca527-3ffb-4419-af7f-7ae474050d9a" targetNamespace="http://schemas.microsoft.com/office/2006/metadata/properties" ma:root="true" ma:fieldsID="092344fbb761746a1b04ac2d67222c7e" ns3:_="" ns4:_="">
    <xsd:import namespace="776984ac-88c4-4bed-8ea6-8909b7be296a"/>
    <xsd:import namespace="93fca527-3ffb-4419-af7f-7ae474050d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984ac-88c4-4bed-8ea6-8909b7be29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ca527-3ffb-4419-af7f-7ae474050d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0EDE54-B60E-4751-8708-6E9943E66722}">
  <ds:schemaRefs>
    <ds:schemaRef ds:uri="http://purl.org/dc/dcmitype/"/>
    <ds:schemaRef ds:uri="93fca527-3ffb-4419-af7f-7ae474050d9a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76984ac-88c4-4bed-8ea6-8909b7be296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51404B5-13DC-4072-BCFC-9C0700723E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6984ac-88c4-4bed-8ea6-8909b7be296a"/>
    <ds:schemaRef ds:uri="93fca527-3ffb-4419-af7f-7ae474050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F7E262-A69E-47A9-B38E-AEC0DC2F28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439</Words>
  <Application>Microsoft Office PowerPoint</Application>
  <PresentationFormat>Širokoúhlá obrazovka</PresentationFormat>
  <Paragraphs>61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Fazeta</vt:lpstr>
      <vt:lpstr>ICT VE VÝUCE</vt:lpstr>
      <vt:lpstr>Prezentace aplikace PowerPoint</vt:lpstr>
      <vt:lpstr>Model TCPAK</vt:lpstr>
      <vt:lpstr>DigCompEdu</vt:lpstr>
      <vt:lpstr>DigCompEdu</vt:lpstr>
      <vt:lpstr>Prezentace aplikace PowerPoint</vt:lpstr>
      <vt:lpstr>Digitální kompetence žáka</vt:lpstr>
      <vt:lpstr>Prezentace aplikace PowerPoint</vt:lpstr>
      <vt:lpstr>Aplikace ve výuce</vt:lpstr>
      <vt:lpstr>Webové aplikace</vt:lpstr>
      <vt:lpstr>Web 2.0</vt:lpstr>
      <vt:lpstr>Webové aplikace</vt:lpstr>
      <vt:lpstr>Webové aplikace</vt:lpstr>
      <vt:lpstr>Typologie webových aplikací</vt:lpstr>
      <vt:lpstr>Prezentace aplikace PowerPoint</vt:lpstr>
      <vt:lpstr>Jaké aplikace znáte a používáte?</vt:lpstr>
      <vt:lpstr>Model SAMR</vt:lpstr>
      <vt:lpstr>Model SAMR</vt:lpstr>
      <vt:lpstr>Model SAMR</vt:lpstr>
      <vt:lpstr>Prezentace aplikace PowerPoint</vt:lpstr>
      <vt:lpstr> </vt:lpstr>
      <vt:lpstr>Prezentace aplikace PowerPoint</vt:lpstr>
      <vt:lpstr> </vt:lpstr>
      <vt:lpstr>Prezentace aplikace PowerPoint</vt:lpstr>
      <vt:lpstr>Prezentace aplikace PowerPoint</vt:lpstr>
      <vt:lpstr> </vt:lpstr>
      <vt:lpstr>Prezentace aplikace PowerPoint</vt:lpstr>
      <vt:lpstr> </vt:lpstr>
      <vt:lpstr>Umělá inteligence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VE VÝUCE</dc:title>
  <dc:creator>Libor Klubal</dc:creator>
  <cp:lastModifiedBy>Libor Klubal</cp:lastModifiedBy>
  <cp:revision>113</cp:revision>
  <dcterms:created xsi:type="dcterms:W3CDTF">2022-11-25T16:39:45Z</dcterms:created>
  <dcterms:modified xsi:type="dcterms:W3CDTF">2023-12-08T11:22:43Z</dcterms:modified>
</cp:coreProperties>
</file>